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9" r:id="rId7"/>
    <p:sldId id="294" r:id="rId8"/>
    <p:sldId id="295" r:id="rId9"/>
    <p:sldId id="318" r:id="rId10"/>
    <p:sldId id="296" r:id="rId11"/>
    <p:sldId id="319" r:id="rId12"/>
    <p:sldId id="300" r:id="rId13"/>
    <p:sldId id="314" r:id="rId14"/>
    <p:sldId id="303" r:id="rId15"/>
    <p:sldId id="302" r:id="rId16"/>
    <p:sldId id="310" r:id="rId17"/>
    <p:sldId id="305" r:id="rId18"/>
    <p:sldId id="311" r:id="rId19"/>
    <p:sldId id="306" r:id="rId20"/>
    <p:sldId id="308" r:id="rId21"/>
    <p:sldId id="312" r:id="rId22"/>
    <p:sldId id="313" r:id="rId23"/>
    <p:sldId id="315" r:id="rId24"/>
    <p:sldId id="316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B2B"/>
    <a:srgbClr val="568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644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6117-B6C5-476B-A102-E09898896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60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B716-E2C8-46A1-B3C6-73B4C24950B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logo sở giáo dục hà n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4" y="442340"/>
            <a:ext cx="2806065" cy="2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270002" y="3230106"/>
            <a:ext cx="11636248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 TOÁN 9</a:t>
            </a:r>
            <a:endParaRPr lang="en-US" sz="3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583545"/>
            <a:ext cx="890016" cy="823595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2030541"/>
                  </p:ext>
                </p:extLst>
              </p:nvPr>
            </p:nvGraphicFramePr>
            <p:xfrm>
              <a:off x="640080" y="284060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-18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-8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2030541"/>
                  </p:ext>
                </p:extLst>
              </p:nvPr>
            </p:nvGraphicFramePr>
            <p:xfrm>
              <a:off x="640080" y="284060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101439" r="-459873" b="-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-18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-8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305306" y="592256"/>
            <a:ext cx="1043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721" y="1774525"/>
                <a:ext cx="9747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 a &lt; 0 )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1" y="1774525"/>
                <a:ext cx="9747504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313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37432" y="386124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3512" y="2346376"/>
            <a:ext cx="2520696" cy="407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45552" y="2103120"/>
            <a:ext cx="2880360" cy="5775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73680" y="4707658"/>
            <a:ext cx="2700528" cy="577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45552" y="4707658"/>
            <a:ext cx="2880360" cy="6964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5552" y="5669280"/>
            <a:ext cx="252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3512" y="5669280"/>
            <a:ext cx="252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4498" y="386124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2167" y="386124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508" y="386124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2241" y="3861248"/>
            <a:ext cx="74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LUẬN 2:</a:t>
            </a:r>
            <a:endParaRPr lang="en-US" sz="3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264" y="3245168"/>
            <a:ext cx="10194922" cy="181588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&lt; 0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&lt; 0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&gt; 0</a:t>
            </a:r>
          </a:p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838200" y="246253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(a ≠ 0)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253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2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0243" y="1212112"/>
                <a:ext cx="11617842" cy="4061635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quát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1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31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1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sz="3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3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alt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 ≠ 0)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mọi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thuộc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R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b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 &gt; 0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x &gt; 0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nghịch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&lt; 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b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 &lt; 0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31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x &lt; 0 </a:t>
                </a:r>
                <a:r>
                  <a:rPr lang="en-US" sz="31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3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nghịch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&gt; 0</a:t>
                </a:r>
                <a:br>
                  <a:rPr lang="en-US" sz="3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0243" y="1212112"/>
                <a:ext cx="11617842" cy="4061635"/>
              </a:xfrm>
              <a:blipFill rotWithShape="0"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838200" y="264541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 ≠ 0)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4541"/>
                <a:ext cx="10515600" cy="1325563"/>
              </a:xfrm>
              <a:prstGeom prst="rect">
                <a:avLst/>
              </a:prstGeom>
              <a:blipFill rotWithShape="0">
                <a:blip r:embed="rId3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60966" y="3180539"/>
            <a:ext cx="623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&gt; 0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&gt; 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640" y="4052409"/>
            <a:ext cx="633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&lt; 0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&lt; 0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567" y="212252"/>
            <a:ext cx="890016" cy="823595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?3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7187" y="71557"/>
                <a:ext cx="89245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dương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âm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= 0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em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nhận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gì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về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?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87" y="71557"/>
                <a:ext cx="8924544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434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8227826"/>
                  </p:ext>
                </p:extLst>
              </p:nvPr>
            </p:nvGraphicFramePr>
            <p:xfrm>
              <a:off x="710184" y="1732777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8227826"/>
                  </p:ext>
                </p:extLst>
              </p:nvPr>
            </p:nvGraphicFramePr>
            <p:xfrm>
              <a:off x="710184" y="1732777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318" t="-100719" r="-461783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3972351"/>
                  </p:ext>
                </p:extLst>
              </p:nvPr>
            </p:nvGraphicFramePr>
            <p:xfrm>
              <a:off x="726567" y="401408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-8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3972351"/>
                  </p:ext>
                </p:extLst>
              </p:nvPr>
            </p:nvGraphicFramePr>
            <p:xfrm>
              <a:off x="726567" y="401408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0">
                          <a:blip r:embed="rId4"/>
                          <a:stretch>
                            <a:fillRect l="-318" t="-100714" r="-461146" b="-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-8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18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83176"/>
                  </p:ext>
                </p:extLst>
              </p:nvPr>
            </p:nvGraphicFramePr>
            <p:xfrm>
              <a:off x="630937" y="1289303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83176"/>
                  </p:ext>
                </p:extLst>
              </p:nvPr>
            </p:nvGraphicFramePr>
            <p:xfrm>
              <a:off x="630937" y="1289303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318" t="-100000" r="-460191" b="-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456" y="177728"/>
                <a:ext cx="9747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 a &gt; 0 )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177728"/>
                <a:ext cx="9747504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313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98305" y="2297624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3512" y="782752"/>
            <a:ext cx="2520696" cy="407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45552" y="539496"/>
            <a:ext cx="2880360" cy="5775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955280" y="3061738"/>
            <a:ext cx="2700528" cy="577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3512" y="3052594"/>
            <a:ext cx="2520696" cy="5867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5312" y="3345953"/>
                <a:ext cx="1600200" cy="5232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12" y="3345953"/>
                <a:ext cx="1600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0663" y="4285133"/>
                <a:ext cx="9985249" cy="13849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a &gt; 0 </a:t>
                </a: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⇒</m:t>
                    </m:r>
                  </m:oMath>
                </a14:m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y &gt; 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" y="4285133"/>
                <a:ext cx="9985249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220" b="-5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0663" y="5670128"/>
            <a:ext cx="3183637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= 0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= 0</a:t>
            </a: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4300" y="5670128"/>
            <a:ext cx="6801612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2117928"/>
                  </p:ext>
                </p:extLst>
              </p:nvPr>
            </p:nvGraphicFramePr>
            <p:xfrm>
              <a:off x="640080" y="142328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2117928"/>
                  </p:ext>
                </p:extLst>
              </p:nvPr>
            </p:nvGraphicFramePr>
            <p:xfrm>
              <a:off x="640080" y="1423287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100000" r="-45987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-8</a:t>
                          </a:r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-18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773637" y="244392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53512" y="929056"/>
            <a:ext cx="2520696" cy="407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845552" y="685800"/>
            <a:ext cx="2880360" cy="5775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06932" y="3365155"/>
            <a:ext cx="2700528" cy="577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12300" y="3348529"/>
            <a:ext cx="2880360" cy="6964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456" y="250880"/>
                <a:ext cx="974750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 a &lt; 0 )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250880"/>
                <a:ext cx="9747504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313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4775" y="3167305"/>
                <a:ext cx="1780586" cy="5232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75" y="3167305"/>
                <a:ext cx="17805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0664" y="4582843"/>
                <a:ext cx="9402796" cy="13849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a &lt; 0 </a:t>
                </a: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800" i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⇒</m:t>
                    </m:r>
                  </m:oMath>
                </a14:m>
                <a:r>
                  <a:rPr lang="en-US" sz="2800" i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y &lt; 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" y="4582843"/>
                <a:ext cx="9402796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362" b="-5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0664" y="5967449"/>
            <a:ext cx="3278886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= 0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= 0</a:t>
            </a: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9550" y="5967449"/>
            <a:ext cx="612391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6152" y="1490472"/>
                <a:ext cx="9555480" cy="15696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Nếu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a &gt;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thì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b="1" i="1" dirty="0" smtClean="0">
                    <a:solidFill>
                      <a:srgbClr val="FFFF00"/>
                    </a:solidFill>
                  </a:rPr>
                  <a:t>  y &gt;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với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i="1" dirty="0" smtClean="0">
                  <a:solidFill>
                    <a:srgbClr val="FFFF00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b="1" i="1" dirty="0" smtClean="0">
                    <a:solidFill>
                      <a:srgbClr val="FFFF00"/>
                    </a:solidFill>
                  </a:rPr>
                  <a:t>  y =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khi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x = 0.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Giá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trị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nhỏ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nhất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của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hàm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số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là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y = 0</a:t>
                </a:r>
                <a:endParaRPr lang="en-US" sz="32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1490472"/>
                <a:ext cx="955548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657" t="-4633" b="-115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40664" y="617707"/>
            <a:ext cx="247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</a:rPr>
              <a:t>Nhận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xét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</a:rPr>
              <a:t>:</a:t>
            </a:r>
            <a:endParaRPr lang="en-US" sz="3200" b="1" i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6152" y="3830528"/>
                <a:ext cx="9555480" cy="15696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Nếu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a &lt;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thì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b="1" i="1" dirty="0" smtClean="0">
                    <a:solidFill>
                      <a:srgbClr val="FFFF00"/>
                    </a:solidFill>
                  </a:rPr>
                  <a:t> y &lt;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với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i="1" dirty="0">
                    <a:solidFill>
                      <a:srgbClr val="FFFF00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b="1" i="1" dirty="0" smtClean="0">
                    <a:solidFill>
                      <a:srgbClr val="FFFF00"/>
                    </a:solidFill>
                  </a:rPr>
                  <a:t> y = 0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khi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x = 0.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Giá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trị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lớn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nhất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của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hàm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số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</a:rPr>
                  <a:t>là</a:t>
                </a:r>
                <a:r>
                  <a:rPr lang="en-US" sz="3200" b="1" i="1" dirty="0" smtClean="0">
                    <a:solidFill>
                      <a:srgbClr val="FFFF00"/>
                    </a:solidFill>
                  </a:rPr>
                  <a:t> y = 0</a:t>
                </a:r>
                <a:endParaRPr lang="en-US" sz="32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3830528"/>
                <a:ext cx="955548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657" t="-4615" b="-115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365125"/>
            <a:ext cx="890016" cy="823595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1482265"/>
                  </p:ext>
                </p:extLst>
              </p:nvPr>
            </p:nvGraphicFramePr>
            <p:xfrm>
              <a:off x="640080" y="1825623"/>
              <a:ext cx="10713720" cy="174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1482265"/>
                  </p:ext>
                </p:extLst>
              </p:nvPr>
            </p:nvGraphicFramePr>
            <p:xfrm>
              <a:off x="640080" y="1825623"/>
              <a:ext cx="10713720" cy="174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95890" r="-459873" b="-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234440" y="583112"/>
            <a:ext cx="1068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1965284"/>
                  </p:ext>
                </p:extLst>
              </p:nvPr>
            </p:nvGraphicFramePr>
            <p:xfrm>
              <a:off x="630936" y="4318887"/>
              <a:ext cx="10738104" cy="174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952"/>
                    <a:gridCol w="996696"/>
                    <a:gridCol w="1128141"/>
                    <a:gridCol w="1342263"/>
                    <a:gridCol w="1342263"/>
                    <a:gridCol w="1342263"/>
                    <a:gridCol w="1342263"/>
                    <a:gridCol w="1342263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1965284"/>
                  </p:ext>
                </p:extLst>
              </p:nvPr>
            </p:nvGraphicFramePr>
            <p:xfrm>
              <a:off x="630936" y="4318887"/>
              <a:ext cx="10738104" cy="174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952"/>
                    <a:gridCol w="996696"/>
                    <a:gridCol w="1128141"/>
                    <a:gridCol w="1342263"/>
                    <a:gridCol w="1342263"/>
                    <a:gridCol w="1342263"/>
                    <a:gridCol w="1342263"/>
                    <a:gridCol w="1342263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3"/>
                          <a:stretch>
                            <a:fillRect l="-321" t="-95890" r="-464423" b="-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593569" y="2885662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749" y="2878975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489" y="286903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9518" y="286349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8102" y="286349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4176" y="2861869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062" y="28856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9217" y="5362855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-4,5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12498" y="5362855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-4,5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4307" y="536285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7898" y="536285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3572" y="536285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4814" y="536285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-0,5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8245" y="53628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1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15253"/>
                <a:ext cx="454456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(a ≠ 0</a:t>
                </a:r>
                <a:r>
                  <a:rPr lang="en-US" alt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253"/>
                <a:ext cx="4544568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2416" t="-10227" r="-13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838200" y="746912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2) 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(a ≠ 0)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46912"/>
                <a:ext cx="10515600" cy="1325563"/>
              </a:xfrm>
              <a:prstGeom prst="rect">
                <a:avLst/>
              </a:prstGeom>
              <a:blipFill rotWithShape="1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13688" y="1231661"/>
            <a:ext cx="10515600" cy="3347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&gt; 0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x &gt; 0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&lt;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b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&lt; 0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x &lt; 0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&gt; 0</a:t>
            </a:r>
            <a:b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09808"/>
            <a:ext cx="2477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600" b="1" i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600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6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i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u="sng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89888" y="3826899"/>
                <a:ext cx="9963912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a &gt;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&gt;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≠0; </m:t>
                    </m:r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 =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= 0.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= 0</a:t>
                </a:r>
                <a:endParaRPr lang="en-US" sz="2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88" y="3826899"/>
                <a:ext cx="9963912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164" b="-16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5288" y="4982601"/>
                <a:ext cx="9809524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:r>
                  <a:rPr lang="en-US" sz="2600" i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a &lt;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&lt;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  <a:r>
                  <a:rPr lang="en-US" sz="26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 = 0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= 0.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y = 0</a:t>
                </a:r>
                <a:endParaRPr lang="en-US" sz="2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88" y="4982601"/>
                <a:ext cx="980952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1119" t="-6122" b="-163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1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9549938" y="259253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35834" y="89999"/>
            <a:ext cx="11572702" cy="1325563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1: 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khẳng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(Đ) hay Sai (S) ?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539593"/>
                  </p:ext>
                </p:extLst>
              </p:nvPr>
            </p:nvGraphicFramePr>
            <p:xfrm>
              <a:off x="82296" y="1469517"/>
              <a:ext cx="11942064" cy="5155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816"/>
                    <a:gridCol w="8906256"/>
                    <a:gridCol w="1124712"/>
                    <a:gridCol w="1097280"/>
                  </a:tblGrid>
                  <a:tr h="83841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TT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Nội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dung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Đúng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Sai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9795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Hàm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nghịch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biến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khi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x &lt; 0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9795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Hàm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đồ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ng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bi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khi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10013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Hàm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có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giá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trị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lớn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nhất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là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y = 0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khi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x = 0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134204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Hàm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có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giá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trị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lớn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nhất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là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y = 0 </a:t>
                          </a:r>
                          <a:r>
                            <a:rPr lang="en-US" sz="28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khi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x = 0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539593"/>
                  </p:ext>
                </p:extLst>
              </p:nvPr>
            </p:nvGraphicFramePr>
            <p:xfrm>
              <a:off x="82296" y="1469517"/>
              <a:ext cx="11942064" cy="51408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3816"/>
                    <a:gridCol w="8906256"/>
                    <a:gridCol w="1124712"/>
                    <a:gridCol w="1097280"/>
                  </a:tblGrid>
                  <a:tr h="83841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TT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Nội</a:t>
                          </a:r>
                          <a:r>
                            <a:rPr lang="en-US" sz="2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dung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err="1" smtClean="0">
                              <a:latin typeface="Arial" pitchFamily="34" charset="0"/>
                              <a:cs typeface="Arial" pitchFamily="34" charset="0"/>
                            </a:rPr>
                            <a:t>Đúng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Sai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9795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40" t="-86875" r="-25257" b="-3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9795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40" t="-185714" r="-25257" b="-240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100131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40" t="-278788" r="-25257" b="-1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134204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40" t="-284091" r="-25257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b="1" dirty="0">
                            <a:latin typeface="Arial" pitchFamily="34" charset="0"/>
                            <a:ea typeface="Tahoma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10091339" y="5679052"/>
            <a:ext cx="401071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39520" y="4330711"/>
            <a:ext cx="401071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45051" y="3341440"/>
            <a:ext cx="401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96876" y="2384910"/>
            <a:ext cx="401071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654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15722" y="524256"/>
            <a:ext cx="11636248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CHƯƠNG IV- HÀM SỐ </a:t>
            </a:r>
            <a:r>
              <a:rPr lang="en-US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en-US" altLang="en-US" sz="40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 ≠ 0)</a:t>
            </a:r>
            <a:endParaRPr lang="en-US" altLang="en-US" sz="4000" b="1" baseline="30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PHƯƠNG TRÌNH BẬC HAI MỘT ẨN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140" y="4679314"/>
            <a:ext cx="796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bg1"/>
                </a:solidFill>
              </a:rPr>
              <a:t>Giáo viên dạy  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Nghiêm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Lê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Châu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Giang</a:t>
            </a:r>
            <a:endParaRPr lang="vi-VN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bg1"/>
                </a:solidFill>
              </a:rPr>
              <a:t>Trường THCS </a:t>
            </a:r>
            <a:r>
              <a:rPr lang="en-US" sz="2800" b="1" dirty="0" smtClean="0">
                <a:solidFill>
                  <a:schemeClr val="bg1"/>
                </a:solidFill>
              </a:rPr>
              <a:t>Chu </a:t>
            </a:r>
            <a:r>
              <a:rPr lang="en-US" sz="2800" b="1" dirty="0" err="1" smtClean="0">
                <a:solidFill>
                  <a:schemeClr val="bg1"/>
                </a:solidFill>
              </a:rPr>
              <a:t>Văn</a:t>
            </a:r>
            <a:r>
              <a:rPr lang="en-US" sz="2800" b="1" dirty="0" smtClean="0">
                <a:solidFill>
                  <a:schemeClr val="bg1"/>
                </a:solidFill>
              </a:rPr>
              <a:t> An</a:t>
            </a:r>
            <a:r>
              <a:rPr lang="vi-VN" sz="2800" b="1" dirty="0" smtClean="0">
                <a:solidFill>
                  <a:schemeClr val="bg1"/>
                </a:solidFill>
              </a:rPr>
              <a:t> – Quận </a:t>
            </a:r>
            <a:r>
              <a:rPr lang="en-US" sz="2800" b="1" dirty="0" err="1" smtClean="0">
                <a:solidFill>
                  <a:schemeClr val="bg1"/>
                </a:solidFill>
              </a:rPr>
              <a:t>Tây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Hồ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1" descr="j0212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09599"/>
            <a:ext cx="4457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2992" y="582437"/>
            <a:ext cx="4795810" cy="6324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(SGK- </a:t>
            </a:r>
            <a:r>
              <a:rPr lang="en-US" alt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tr.31)</a:t>
            </a:r>
            <a:endParaRPr lang="en-US" altLang="en-US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 </a:t>
            </a:r>
            <a:r>
              <a:rPr lang="vi-V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 rơi ở độ cao so với mặt đất là 100 m. Quãng đường chuyển động S (mét) của vật rơi phụ thuộc vào thời gian t (giây) bởi công thức: S = 4t</a:t>
            </a:r>
            <a:r>
              <a:rPr lang="vi-VN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vi-V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a) Sau 1 giây, vật này cách mặt đất bao nhiêu mét ?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Tương </a:t>
            </a:r>
            <a:r>
              <a:rPr lang="vi-V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tự, 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2 giây ?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Hỏi sau bao lâu vật này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9099550" y="1019694"/>
            <a:ext cx="273050" cy="2762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21" name="Group 56"/>
          <p:cNvGrpSpPr>
            <a:grpSpLocks/>
          </p:cNvGrpSpPr>
          <p:nvPr/>
        </p:nvGrpSpPr>
        <p:grpSpPr bwMode="auto">
          <a:xfrm>
            <a:off x="9236075" y="1280160"/>
            <a:ext cx="76200" cy="4572000"/>
            <a:chOff x="4848" y="927"/>
            <a:chExt cx="48" cy="3105"/>
          </a:xfrm>
        </p:grpSpPr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>
              <a:off x="4848" y="960"/>
              <a:ext cx="48" cy="30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V="1">
              <a:off x="4848" y="927"/>
              <a:ext cx="1" cy="2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73" name="Rectangle 13"/>
          <p:cNvSpPr>
            <a:spLocks noChangeArrowheads="1"/>
          </p:cNvSpPr>
          <p:nvPr/>
        </p:nvSpPr>
        <p:spPr bwMode="auto">
          <a:xfrm rot="5400000">
            <a:off x="9095582" y="3285333"/>
            <a:ext cx="9286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FF00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VNI-Times" pitchFamily="2" charset="0"/>
              </a:rPr>
              <a:t>100 m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6686551" y="3462338"/>
            <a:ext cx="1452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VNI-Times" pitchFamily="2" charset="0"/>
              </a:rPr>
              <a:t>S = 4t</a:t>
            </a:r>
            <a:r>
              <a:rPr lang="en-US" altLang="en-US" b="1" baseline="30000" dirty="0">
                <a:solidFill>
                  <a:srgbClr val="FFFF00"/>
                </a:solidFill>
                <a:latin typeface="VNI-Times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360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225E-6 -3.89454E-6 L 0.00456 0.685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34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nimBg="1"/>
      <p:bldP spid="194573" grpId="0"/>
      <p:bldP spid="1945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928" y="498055"/>
            <a:ext cx="4660872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(SGK- </a:t>
            </a:r>
            <a:r>
              <a:rPr lang="en-US" alt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tr.31):</a:t>
            </a:r>
            <a:endParaRPr lang="en-US" alt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 rơi ở độ cao so với mặt đất là </a:t>
            </a:r>
            <a:r>
              <a:rPr lang="vi-VN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100 m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Quãng đường chuyển động S (mét) của vật rơi phụ thuộc vào thời gian t (giây) bởi công thức: </a:t>
            </a:r>
            <a:r>
              <a:rPr lang="vi-VN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= 4t</a:t>
            </a:r>
            <a:r>
              <a:rPr lang="vi-VN" sz="2400" b="1" i="1" u="sng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a) Sau 1 giây, vật này cách mặt đất bao nhiêu mét ?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Tương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tự, 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2 giây ?</a:t>
            </a:r>
          </a:p>
          <a:p>
            <a:pPr marL="0" indent="0" algn="just">
              <a:lnSpc>
                <a:spcPct val="130000"/>
              </a:lnSpc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Hỏi sau bao lâu vật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8186" y="348062"/>
            <a:ext cx="496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91800" y="869768"/>
                <a:ext cx="70508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Quãng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chuyển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giây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   </a:t>
                </a:r>
              </a:p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S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4.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=4(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800" y="869768"/>
                <a:ext cx="7050848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037" t="-3968" r="-656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4597" y="2477451"/>
                <a:ext cx="71057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Quãng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chuyển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giây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S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giây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cách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100 – 16 = 84 (m)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97" y="2477451"/>
                <a:ext cx="7105712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775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991800" y="713232"/>
            <a:ext cx="0" cy="57313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8528" y="3992104"/>
            <a:ext cx="695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chuyển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 = 100 m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272" y="4352956"/>
            <a:ext cx="235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⇒ 100 = </a:t>
            </a:r>
            <a:r>
              <a:rPr lang="vi-VN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4t</a:t>
            </a:r>
            <a:r>
              <a:rPr lang="vi-VN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328" y="4758464"/>
            <a:ext cx="147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  <a:sym typeface="Wingdings" panose="05000000000000000000" pitchFamily="2" charset="2"/>
              </a:rPr>
              <a:t> </a:t>
            </a:r>
            <a:r>
              <a:rPr lang="vi-VN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= 25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3680" y="5188754"/>
            <a:ext cx="4197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  <a:sym typeface="Wingdings" panose="05000000000000000000" pitchFamily="2" charset="2"/>
              </a:rPr>
              <a:t>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= 5 (t/m) 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t = -5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loại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2111" y="5675157"/>
            <a:ext cx="420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Vậy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5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giây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tiếp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đất</a:t>
            </a:r>
            <a:endParaRPr lang="en-US" sz="2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244" y="1613878"/>
            <a:ext cx="69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giây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100 – 4 = 96 (m)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1" descr="j02122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09599"/>
            <a:ext cx="4457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9099550" y="1019694"/>
            <a:ext cx="273050" cy="2762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9236075" y="1280160"/>
            <a:ext cx="76200" cy="4572000"/>
            <a:chOff x="4848" y="927"/>
            <a:chExt cx="48" cy="3105"/>
          </a:xfrm>
        </p:grpSpPr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848" y="960"/>
              <a:ext cx="48" cy="30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4848" y="927"/>
              <a:ext cx="1" cy="2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 rot="5400000">
            <a:off x="9124157" y="3285333"/>
            <a:ext cx="9286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FF00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VNI-Times" pitchFamily="2" charset="0"/>
              </a:rPr>
              <a:t>100 m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686551" y="3462338"/>
            <a:ext cx="1452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VNI-Times" pitchFamily="2" charset="0"/>
              </a:rPr>
              <a:t>S = 4t</a:t>
            </a:r>
            <a:r>
              <a:rPr lang="en-US" altLang="en-US" b="1" baseline="30000" dirty="0">
                <a:solidFill>
                  <a:srgbClr val="FFFF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1412" y="2047875"/>
            <a:ext cx="83620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9356" y="173736"/>
            <a:ext cx="100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301" y="5852160"/>
            <a:ext cx="125923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77556E-17 L 0.0013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6" grpId="0" animBg="1"/>
      <p:bldP spid="16" grpId="1" animBg="1"/>
      <p:bldP spid="20" grpId="1"/>
      <p:bldP spid="21" grpId="1"/>
      <p:bldP spid="4" grpId="0" animBg="1"/>
      <p:bldP spid="4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0467" y="13650"/>
                <a:ext cx="11122429" cy="300332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2800" b="1" u="sng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800" b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3: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(m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tham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Hỏi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x &lt; 0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nghịch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?</a:t>
                </a:r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0467" y="13650"/>
                <a:ext cx="11122429" cy="3003326"/>
              </a:xfrm>
              <a:blipFill rotWithShape="0">
                <a:blip r:embed="rId2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0935" y="2813224"/>
            <a:ext cx="255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0120" y="3493704"/>
                <a:ext cx="3264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3493704"/>
                <a:ext cx="326440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9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0120" y="4044220"/>
                <a:ext cx="756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4044220"/>
                <a:ext cx="756208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69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845" y="4567440"/>
                <a:ext cx="756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  <a:sym typeface="Wingdings" panose="05000000000000000000" pitchFamily="2" charset="2"/>
                  </a:rPr>
                  <a:t>              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" y="4567440"/>
                <a:ext cx="7562088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60120" y="5090660"/>
            <a:ext cx="968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&lt; 0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4944" y="1690688"/>
                <a:ext cx="1083741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Tìm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ví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dụ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thực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tế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diễn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bởi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altLang="en-US" sz="2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(a ≠ 0</a:t>
                </a:r>
                <a:r>
                  <a:rPr lang="en-US" alt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Ôn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lại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altLang="en-US" sz="2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(a ≠ 0)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BTVN: 1; 3 (SGK- tr. 30, 31); 2,3 (SBT- tr. 36)</a:t>
                </a:r>
                <a:endPara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" y="1690688"/>
                <a:ext cx="10837414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1012" b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6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029215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1560" y="416664"/>
            <a:ext cx="4849368" cy="60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331" y="416664"/>
                <a:ext cx="6277970" cy="622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 ( SGK- tr.31):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Lực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F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thổi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vuông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buồm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thuận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tốc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tức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(a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tốc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n-US" sz="2400" b="1" i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m/s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lực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tác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lên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buồm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con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thuyền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120 N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Niu-tơn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</a:p>
              <a:p>
                <a:pPr marL="342900" indent="-342900" algn="just">
                  <a:lnSpc>
                    <a:spcPct val="120000"/>
                  </a:lnSpc>
                  <a:buAutoNum type="alphaLcParenR"/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a.</a:t>
                </a:r>
              </a:p>
              <a:p>
                <a:pPr marL="342900" indent="-342900" algn="just">
                  <a:lnSpc>
                    <a:spcPct val="120000"/>
                  </a:lnSpc>
                  <a:buAutoNum type="alphaLcParenR"/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Hỏi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 = 10 </a:t>
                </a:r>
                <a:r>
                  <a:rPr lang="en-US" sz="2400" b="1" i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m/s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lực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F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bao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nhiêu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?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hỏi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này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 = 20 </a:t>
                </a:r>
                <a:r>
                  <a:rPr lang="en-US" sz="2400" b="1" i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m/s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buồm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chịu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áp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lực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12000 N,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hỏi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con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thuyền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bão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tốc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90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u="sng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km/h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hay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không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?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1" y="416664"/>
                <a:ext cx="6277970" cy="6223242"/>
              </a:xfrm>
              <a:prstGeom prst="rect">
                <a:avLst/>
              </a:prstGeom>
              <a:blipFill rotWithShape="0">
                <a:blip r:embed="rId3"/>
                <a:stretch>
                  <a:fillRect l="-1553" t="-686" r="-1456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logo sở giáo dục hà n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4" y="442340"/>
            <a:ext cx="2806065" cy="28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270002" y="3230106"/>
            <a:ext cx="11636248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 TOÁN 9</a:t>
            </a:r>
            <a:endParaRPr lang="en-US" sz="3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§1 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 = ax</a:t>
            </a:r>
            <a:r>
              <a:rPr lang="en-US" altLang="en-US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 ≠ 0)</a:t>
            </a:r>
            <a:r>
              <a:rPr lang="en-US" alt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altLang="en-US" b="1" baseline="30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Tour-de-P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8252" y="932521"/>
            <a:ext cx="3581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344"/>
            <a:ext cx="10515600" cy="1011921"/>
          </a:xfrm>
        </p:spPr>
        <p:txBody>
          <a:bodyPr>
            <a:normAutofit/>
          </a:bodyPr>
          <a:lstStyle/>
          <a:p>
            <a:pPr algn="ctr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§1 </a:t>
            </a:r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en-US" sz="3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3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</a:t>
            </a:r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 = ax</a:t>
            </a:r>
            <a:r>
              <a:rPr lang="en-US" altLang="en-US" sz="3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≠ </a:t>
            </a:r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0)</a:t>
            </a:r>
            <a:r>
              <a:rPr lang="en-US" altLang="en-US" sz="38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8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3800" b="1" baseline="30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" y="586694"/>
            <a:ext cx="3411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1. </a:t>
            </a:r>
            <a:r>
              <a:rPr lang="en-US" sz="3200" b="1" dirty="0" err="1">
                <a:solidFill>
                  <a:srgbClr val="FFFF00"/>
                </a:solidFill>
              </a:rPr>
              <a:t>Ví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mở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đầu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b="1" dirty="0"/>
          </a:p>
        </p:txBody>
      </p:sp>
      <p:sp>
        <p:nvSpPr>
          <p:cNvPr id="85" name="Rectangle 59"/>
          <p:cNvSpPr>
            <a:spLocks noChangeArrowheads="1"/>
          </p:cNvSpPr>
          <p:nvPr/>
        </p:nvSpPr>
        <p:spPr bwMode="auto">
          <a:xfrm>
            <a:off x="687487" y="1204670"/>
            <a:ext cx="751036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tháp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Pisa (ở Italia), Ga-li-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nghiên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</a:t>
            </a:r>
          </a:p>
          <a:p>
            <a:pPr marL="342900" indent="-342900" algn="just">
              <a:buFontTx/>
              <a:buChar char="-"/>
            </a:pP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khẳng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(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59"/>
              <p:cNvSpPr>
                <a:spLocks noChangeArrowheads="1"/>
              </p:cNvSpPr>
              <p:nvPr/>
            </p:nvSpPr>
            <p:spPr bwMode="auto">
              <a:xfrm>
                <a:off x="664275" y="1521746"/>
                <a:ext cx="7304405" cy="120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 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Quãng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chuyển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s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nó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diễn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gần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bởi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</m:t>
                    </m:r>
                    <m:r>
                      <a:rPr lang="en-US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</m:e>
                      <m:sup>
                        <m:r>
                          <a:rPr lang="en-US" alt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thời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gian t (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giây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); s (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mét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6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275" y="1521746"/>
                <a:ext cx="7304405" cy="1208664"/>
              </a:xfrm>
              <a:prstGeom prst="rect">
                <a:avLst/>
              </a:prstGeom>
              <a:blipFill rotWithShape="0">
                <a:blip r:embed="rId3"/>
                <a:stretch>
                  <a:fillRect l="-1336" t="-3535" r="-1252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14"/>
          <p:cNvGrpSpPr>
            <a:grpSpLocks/>
          </p:cNvGrpSpPr>
          <p:nvPr/>
        </p:nvGrpSpPr>
        <p:grpSpPr bwMode="auto">
          <a:xfrm flipH="1">
            <a:off x="9824958" y="757003"/>
            <a:ext cx="838200" cy="1065981"/>
            <a:chOff x="1920" y="2448"/>
            <a:chExt cx="1804" cy="1303"/>
          </a:xfrm>
        </p:grpSpPr>
        <p:sp>
          <p:nvSpPr>
            <p:cNvPr id="9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20" y="2448"/>
              <a:ext cx="153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2301" y="3064"/>
              <a:ext cx="318" cy="258"/>
            </a:xfrm>
            <a:custGeom>
              <a:avLst/>
              <a:gdLst>
                <a:gd name="T0" fmla="*/ 257 w 318"/>
                <a:gd name="T1" fmla="*/ 0 h 517"/>
                <a:gd name="T2" fmla="*/ 250 w 318"/>
                <a:gd name="T3" fmla="*/ 3 h 517"/>
                <a:gd name="T4" fmla="*/ 232 w 318"/>
                <a:gd name="T5" fmla="*/ 10 h 517"/>
                <a:gd name="T6" fmla="*/ 206 w 318"/>
                <a:gd name="T7" fmla="*/ 19 h 517"/>
                <a:gd name="T8" fmla="*/ 177 w 318"/>
                <a:gd name="T9" fmla="*/ 29 h 517"/>
                <a:gd name="T10" fmla="*/ 147 w 318"/>
                <a:gd name="T11" fmla="*/ 41 h 517"/>
                <a:gd name="T12" fmla="*/ 117 w 318"/>
                <a:gd name="T13" fmla="*/ 52 h 517"/>
                <a:gd name="T14" fmla="*/ 95 w 318"/>
                <a:gd name="T15" fmla="*/ 62 h 517"/>
                <a:gd name="T16" fmla="*/ 82 w 318"/>
                <a:gd name="T17" fmla="*/ 68 h 517"/>
                <a:gd name="T18" fmla="*/ 74 w 318"/>
                <a:gd name="T19" fmla="*/ 74 h 517"/>
                <a:gd name="T20" fmla="*/ 64 w 318"/>
                <a:gd name="T21" fmla="*/ 81 h 517"/>
                <a:gd name="T22" fmla="*/ 55 w 318"/>
                <a:gd name="T23" fmla="*/ 90 h 517"/>
                <a:gd name="T24" fmla="*/ 45 w 318"/>
                <a:gd name="T25" fmla="*/ 98 h 517"/>
                <a:gd name="T26" fmla="*/ 37 w 318"/>
                <a:gd name="T27" fmla="*/ 108 h 517"/>
                <a:gd name="T28" fmla="*/ 29 w 318"/>
                <a:gd name="T29" fmla="*/ 117 h 517"/>
                <a:gd name="T30" fmla="*/ 23 w 318"/>
                <a:gd name="T31" fmla="*/ 126 h 517"/>
                <a:gd name="T32" fmla="*/ 20 w 318"/>
                <a:gd name="T33" fmla="*/ 134 h 517"/>
                <a:gd name="T34" fmla="*/ 7 w 318"/>
                <a:gd name="T35" fmla="*/ 227 h 517"/>
                <a:gd name="T36" fmla="*/ 1 w 318"/>
                <a:gd name="T37" fmla="*/ 354 h 517"/>
                <a:gd name="T38" fmla="*/ 0 w 318"/>
                <a:gd name="T39" fmla="*/ 468 h 517"/>
                <a:gd name="T40" fmla="*/ 0 w 318"/>
                <a:gd name="T41" fmla="*/ 517 h 517"/>
                <a:gd name="T42" fmla="*/ 281 w 318"/>
                <a:gd name="T43" fmla="*/ 241 h 517"/>
                <a:gd name="T44" fmla="*/ 318 w 318"/>
                <a:gd name="T45" fmla="*/ 27 h 517"/>
                <a:gd name="T46" fmla="*/ 257 w 318"/>
                <a:gd name="T4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517">
                  <a:moveTo>
                    <a:pt x="257" y="0"/>
                  </a:moveTo>
                  <a:lnTo>
                    <a:pt x="250" y="3"/>
                  </a:lnTo>
                  <a:lnTo>
                    <a:pt x="232" y="10"/>
                  </a:lnTo>
                  <a:lnTo>
                    <a:pt x="206" y="19"/>
                  </a:lnTo>
                  <a:lnTo>
                    <a:pt x="177" y="29"/>
                  </a:lnTo>
                  <a:lnTo>
                    <a:pt x="147" y="41"/>
                  </a:lnTo>
                  <a:lnTo>
                    <a:pt x="117" y="52"/>
                  </a:lnTo>
                  <a:lnTo>
                    <a:pt x="95" y="62"/>
                  </a:lnTo>
                  <a:lnTo>
                    <a:pt x="82" y="68"/>
                  </a:lnTo>
                  <a:lnTo>
                    <a:pt x="74" y="74"/>
                  </a:lnTo>
                  <a:lnTo>
                    <a:pt x="64" y="81"/>
                  </a:lnTo>
                  <a:lnTo>
                    <a:pt x="55" y="90"/>
                  </a:lnTo>
                  <a:lnTo>
                    <a:pt x="45" y="98"/>
                  </a:lnTo>
                  <a:lnTo>
                    <a:pt x="37" y="108"/>
                  </a:lnTo>
                  <a:lnTo>
                    <a:pt x="29" y="117"/>
                  </a:lnTo>
                  <a:lnTo>
                    <a:pt x="23" y="126"/>
                  </a:lnTo>
                  <a:lnTo>
                    <a:pt x="20" y="134"/>
                  </a:lnTo>
                  <a:lnTo>
                    <a:pt x="7" y="227"/>
                  </a:lnTo>
                  <a:lnTo>
                    <a:pt x="1" y="354"/>
                  </a:lnTo>
                  <a:lnTo>
                    <a:pt x="0" y="468"/>
                  </a:lnTo>
                  <a:lnTo>
                    <a:pt x="0" y="517"/>
                  </a:lnTo>
                  <a:lnTo>
                    <a:pt x="281" y="241"/>
                  </a:lnTo>
                  <a:lnTo>
                    <a:pt x="318" y="2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C6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2603" y="3088"/>
              <a:ext cx="202" cy="120"/>
            </a:xfrm>
            <a:custGeom>
              <a:avLst/>
              <a:gdLst>
                <a:gd name="T0" fmla="*/ 91 w 202"/>
                <a:gd name="T1" fmla="*/ 0 h 241"/>
                <a:gd name="T2" fmla="*/ 0 w 202"/>
                <a:gd name="T3" fmla="*/ 37 h 241"/>
                <a:gd name="T4" fmla="*/ 102 w 202"/>
                <a:gd name="T5" fmla="*/ 241 h 241"/>
                <a:gd name="T6" fmla="*/ 202 w 202"/>
                <a:gd name="T7" fmla="*/ 116 h 241"/>
                <a:gd name="T8" fmla="*/ 91 w 20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41">
                  <a:moveTo>
                    <a:pt x="91" y="0"/>
                  </a:moveTo>
                  <a:lnTo>
                    <a:pt x="0" y="37"/>
                  </a:lnTo>
                  <a:lnTo>
                    <a:pt x="102" y="241"/>
                  </a:lnTo>
                  <a:lnTo>
                    <a:pt x="202" y="1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2925" y="3051"/>
              <a:ext cx="599" cy="585"/>
            </a:xfrm>
            <a:custGeom>
              <a:avLst/>
              <a:gdLst>
                <a:gd name="T0" fmla="*/ 88 w 599"/>
                <a:gd name="T1" fmla="*/ 238 h 1171"/>
                <a:gd name="T2" fmla="*/ 100 w 599"/>
                <a:gd name="T3" fmla="*/ 331 h 1171"/>
                <a:gd name="T4" fmla="*/ 85 w 599"/>
                <a:gd name="T5" fmla="*/ 376 h 1171"/>
                <a:gd name="T6" fmla="*/ 62 w 599"/>
                <a:gd name="T7" fmla="*/ 436 h 1171"/>
                <a:gd name="T8" fmla="*/ 54 w 599"/>
                <a:gd name="T9" fmla="*/ 471 h 1171"/>
                <a:gd name="T10" fmla="*/ 41 w 599"/>
                <a:gd name="T11" fmla="*/ 576 h 1171"/>
                <a:gd name="T12" fmla="*/ 53 w 599"/>
                <a:gd name="T13" fmla="*/ 732 h 1171"/>
                <a:gd name="T14" fmla="*/ 20 w 599"/>
                <a:gd name="T15" fmla="*/ 1157 h 1171"/>
                <a:gd name="T16" fmla="*/ 68 w 599"/>
                <a:gd name="T17" fmla="*/ 1160 h 1171"/>
                <a:gd name="T18" fmla="*/ 130 w 599"/>
                <a:gd name="T19" fmla="*/ 1166 h 1171"/>
                <a:gd name="T20" fmla="*/ 177 w 599"/>
                <a:gd name="T21" fmla="*/ 1170 h 1171"/>
                <a:gd name="T22" fmla="*/ 212 w 599"/>
                <a:gd name="T23" fmla="*/ 1156 h 1171"/>
                <a:gd name="T24" fmla="*/ 232 w 599"/>
                <a:gd name="T25" fmla="*/ 1144 h 1171"/>
                <a:gd name="T26" fmla="*/ 227 w 599"/>
                <a:gd name="T27" fmla="*/ 741 h 1171"/>
                <a:gd name="T28" fmla="*/ 235 w 599"/>
                <a:gd name="T29" fmla="*/ 676 h 1171"/>
                <a:gd name="T30" fmla="*/ 278 w 599"/>
                <a:gd name="T31" fmla="*/ 711 h 1171"/>
                <a:gd name="T32" fmla="*/ 318 w 599"/>
                <a:gd name="T33" fmla="*/ 735 h 1171"/>
                <a:gd name="T34" fmla="*/ 350 w 599"/>
                <a:gd name="T35" fmla="*/ 743 h 1171"/>
                <a:gd name="T36" fmla="*/ 385 w 599"/>
                <a:gd name="T37" fmla="*/ 750 h 1171"/>
                <a:gd name="T38" fmla="*/ 449 w 599"/>
                <a:gd name="T39" fmla="*/ 748 h 1171"/>
                <a:gd name="T40" fmla="*/ 530 w 599"/>
                <a:gd name="T41" fmla="*/ 714 h 1171"/>
                <a:gd name="T42" fmla="*/ 566 w 599"/>
                <a:gd name="T43" fmla="*/ 681 h 1171"/>
                <a:gd name="T44" fmla="*/ 584 w 599"/>
                <a:gd name="T45" fmla="*/ 655 h 1171"/>
                <a:gd name="T46" fmla="*/ 594 w 599"/>
                <a:gd name="T47" fmla="*/ 577 h 1171"/>
                <a:gd name="T48" fmla="*/ 566 w 599"/>
                <a:gd name="T49" fmla="*/ 534 h 1171"/>
                <a:gd name="T50" fmla="*/ 480 w 599"/>
                <a:gd name="T51" fmla="*/ 398 h 1171"/>
                <a:gd name="T52" fmla="*/ 458 w 599"/>
                <a:gd name="T53" fmla="*/ 394 h 1171"/>
                <a:gd name="T54" fmla="*/ 431 w 599"/>
                <a:gd name="T55" fmla="*/ 393 h 1171"/>
                <a:gd name="T56" fmla="*/ 410 w 599"/>
                <a:gd name="T57" fmla="*/ 398 h 1171"/>
                <a:gd name="T58" fmla="*/ 386 w 599"/>
                <a:gd name="T59" fmla="*/ 404 h 1171"/>
                <a:gd name="T60" fmla="*/ 377 w 599"/>
                <a:gd name="T61" fmla="*/ 401 h 1171"/>
                <a:gd name="T62" fmla="*/ 338 w 599"/>
                <a:gd name="T63" fmla="*/ 333 h 1171"/>
                <a:gd name="T64" fmla="*/ 296 w 599"/>
                <a:gd name="T65" fmla="*/ 262 h 1171"/>
                <a:gd name="T66" fmla="*/ 272 w 599"/>
                <a:gd name="T67" fmla="*/ 234 h 1171"/>
                <a:gd name="T68" fmla="*/ 251 w 599"/>
                <a:gd name="T69" fmla="*/ 189 h 1171"/>
                <a:gd name="T70" fmla="*/ 222 w 599"/>
                <a:gd name="T71" fmla="*/ 160 h 1171"/>
                <a:gd name="T72" fmla="*/ 197 w 599"/>
                <a:gd name="T73" fmla="*/ 144 h 1171"/>
                <a:gd name="T74" fmla="*/ 187 w 599"/>
                <a:gd name="T75" fmla="*/ 122 h 1171"/>
                <a:gd name="T76" fmla="*/ 167 w 599"/>
                <a:gd name="T77" fmla="*/ 76 h 1171"/>
                <a:gd name="T78" fmla="*/ 141 w 599"/>
                <a:gd name="T79" fmla="*/ 58 h 1171"/>
                <a:gd name="T80" fmla="*/ 111 w 599"/>
                <a:gd name="T81" fmla="*/ 49 h 1171"/>
                <a:gd name="T82" fmla="*/ 91 w 599"/>
                <a:gd name="T83" fmla="*/ 46 h 1171"/>
                <a:gd name="T84" fmla="*/ 75 w 599"/>
                <a:gd name="T85" fmla="*/ 33 h 1171"/>
                <a:gd name="T86" fmla="*/ 68 w 599"/>
                <a:gd name="T87" fmla="*/ 26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1171">
                  <a:moveTo>
                    <a:pt x="0" y="81"/>
                  </a:moveTo>
                  <a:lnTo>
                    <a:pt x="85" y="224"/>
                  </a:lnTo>
                  <a:lnTo>
                    <a:pt x="88" y="238"/>
                  </a:lnTo>
                  <a:lnTo>
                    <a:pt x="93" y="272"/>
                  </a:lnTo>
                  <a:lnTo>
                    <a:pt x="97" y="309"/>
                  </a:lnTo>
                  <a:lnTo>
                    <a:pt x="100" y="331"/>
                  </a:lnTo>
                  <a:lnTo>
                    <a:pt x="97" y="340"/>
                  </a:lnTo>
                  <a:lnTo>
                    <a:pt x="93" y="356"/>
                  </a:lnTo>
                  <a:lnTo>
                    <a:pt x="85" y="376"/>
                  </a:lnTo>
                  <a:lnTo>
                    <a:pt x="77" y="396"/>
                  </a:lnTo>
                  <a:lnTo>
                    <a:pt x="69" y="418"/>
                  </a:lnTo>
                  <a:lnTo>
                    <a:pt x="62" y="436"/>
                  </a:lnTo>
                  <a:lnTo>
                    <a:pt x="57" y="448"/>
                  </a:lnTo>
                  <a:lnTo>
                    <a:pt x="55" y="453"/>
                  </a:lnTo>
                  <a:lnTo>
                    <a:pt x="54" y="471"/>
                  </a:lnTo>
                  <a:lnTo>
                    <a:pt x="49" y="510"/>
                  </a:lnTo>
                  <a:lnTo>
                    <a:pt x="44" y="553"/>
                  </a:lnTo>
                  <a:lnTo>
                    <a:pt x="41" y="576"/>
                  </a:lnTo>
                  <a:lnTo>
                    <a:pt x="42" y="608"/>
                  </a:lnTo>
                  <a:lnTo>
                    <a:pt x="47" y="671"/>
                  </a:lnTo>
                  <a:lnTo>
                    <a:pt x="53" y="732"/>
                  </a:lnTo>
                  <a:lnTo>
                    <a:pt x="55" y="758"/>
                  </a:lnTo>
                  <a:lnTo>
                    <a:pt x="15" y="1157"/>
                  </a:lnTo>
                  <a:lnTo>
                    <a:pt x="20" y="1157"/>
                  </a:lnTo>
                  <a:lnTo>
                    <a:pt x="30" y="1158"/>
                  </a:lnTo>
                  <a:lnTo>
                    <a:pt x="48" y="1159"/>
                  </a:lnTo>
                  <a:lnTo>
                    <a:pt x="68" y="1160"/>
                  </a:lnTo>
                  <a:lnTo>
                    <a:pt x="89" y="1162"/>
                  </a:lnTo>
                  <a:lnTo>
                    <a:pt x="110" y="1164"/>
                  </a:lnTo>
                  <a:lnTo>
                    <a:pt x="130" y="1166"/>
                  </a:lnTo>
                  <a:lnTo>
                    <a:pt x="144" y="1169"/>
                  </a:lnTo>
                  <a:lnTo>
                    <a:pt x="162" y="1171"/>
                  </a:lnTo>
                  <a:lnTo>
                    <a:pt x="177" y="1170"/>
                  </a:lnTo>
                  <a:lnTo>
                    <a:pt x="190" y="1166"/>
                  </a:lnTo>
                  <a:lnTo>
                    <a:pt x="202" y="1162"/>
                  </a:lnTo>
                  <a:lnTo>
                    <a:pt x="212" y="1156"/>
                  </a:lnTo>
                  <a:lnTo>
                    <a:pt x="221" y="1151"/>
                  </a:lnTo>
                  <a:lnTo>
                    <a:pt x="227" y="1147"/>
                  </a:lnTo>
                  <a:lnTo>
                    <a:pt x="232" y="1144"/>
                  </a:lnTo>
                  <a:lnTo>
                    <a:pt x="237" y="1068"/>
                  </a:lnTo>
                  <a:lnTo>
                    <a:pt x="234" y="905"/>
                  </a:lnTo>
                  <a:lnTo>
                    <a:pt x="227" y="741"/>
                  </a:lnTo>
                  <a:lnTo>
                    <a:pt x="223" y="667"/>
                  </a:lnTo>
                  <a:lnTo>
                    <a:pt x="227" y="670"/>
                  </a:lnTo>
                  <a:lnTo>
                    <a:pt x="235" y="676"/>
                  </a:lnTo>
                  <a:lnTo>
                    <a:pt x="246" y="687"/>
                  </a:lnTo>
                  <a:lnTo>
                    <a:pt x="262" y="698"/>
                  </a:lnTo>
                  <a:lnTo>
                    <a:pt x="278" y="711"/>
                  </a:lnTo>
                  <a:lnTo>
                    <a:pt x="293" y="721"/>
                  </a:lnTo>
                  <a:lnTo>
                    <a:pt x="308" y="731"/>
                  </a:lnTo>
                  <a:lnTo>
                    <a:pt x="318" y="735"/>
                  </a:lnTo>
                  <a:lnTo>
                    <a:pt x="328" y="738"/>
                  </a:lnTo>
                  <a:lnTo>
                    <a:pt x="338" y="740"/>
                  </a:lnTo>
                  <a:lnTo>
                    <a:pt x="350" y="743"/>
                  </a:lnTo>
                  <a:lnTo>
                    <a:pt x="362" y="746"/>
                  </a:lnTo>
                  <a:lnTo>
                    <a:pt x="373" y="748"/>
                  </a:lnTo>
                  <a:lnTo>
                    <a:pt x="385" y="750"/>
                  </a:lnTo>
                  <a:lnTo>
                    <a:pt x="398" y="751"/>
                  </a:lnTo>
                  <a:lnTo>
                    <a:pt x="411" y="751"/>
                  </a:lnTo>
                  <a:lnTo>
                    <a:pt x="449" y="748"/>
                  </a:lnTo>
                  <a:lnTo>
                    <a:pt x="480" y="740"/>
                  </a:lnTo>
                  <a:lnTo>
                    <a:pt x="507" y="727"/>
                  </a:lnTo>
                  <a:lnTo>
                    <a:pt x="530" y="714"/>
                  </a:lnTo>
                  <a:lnTo>
                    <a:pt x="547" y="701"/>
                  </a:lnTo>
                  <a:lnTo>
                    <a:pt x="559" y="689"/>
                  </a:lnTo>
                  <a:lnTo>
                    <a:pt x="566" y="681"/>
                  </a:lnTo>
                  <a:lnTo>
                    <a:pt x="568" y="678"/>
                  </a:lnTo>
                  <a:lnTo>
                    <a:pt x="573" y="672"/>
                  </a:lnTo>
                  <a:lnTo>
                    <a:pt x="584" y="655"/>
                  </a:lnTo>
                  <a:lnTo>
                    <a:pt x="594" y="628"/>
                  </a:lnTo>
                  <a:lnTo>
                    <a:pt x="599" y="595"/>
                  </a:lnTo>
                  <a:lnTo>
                    <a:pt x="594" y="577"/>
                  </a:lnTo>
                  <a:lnTo>
                    <a:pt x="583" y="558"/>
                  </a:lnTo>
                  <a:lnTo>
                    <a:pt x="571" y="540"/>
                  </a:lnTo>
                  <a:lnTo>
                    <a:pt x="566" y="534"/>
                  </a:lnTo>
                  <a:lnTo>
                    <a:pt x="486" y="399"/>
                  </a:lnTo>
                  <a:lnTo>
                    <a:pt x="485" y="399"/>
                  </a:lnTo>
                  <a:lnTo>
                    <a:pt x="480" y="398"/>
                  </a:lnTo>
                  <a:lnTo>
                    <a:pt x="474" y="396"/>
                  </a:lnTo>
                  <a:lnTo>
                    <a:pt x="466" y="395"/>
                  </a:lnTo>
                  <a:lnTo>
                    <a:pt x="458" y="394"/>
                  </a:lnTo>
                  <a:lnTo>
                    <a:pt x="449" y="393"/>
                  </a:lnTo>
                  <a:lnTo>
                    <a:pt x="439" y="393"/>
                  </a:lnTo>
                  <a:lnTo>
                    <a:pt x="431" y="393"/>
                  </a:lnTo>
                  <a:lnTo>
                    <a:pt x="425" y="394"/>
                  </a:lnTo>
                  <a:lnTo>
                    <a:pt x="418" y="395"/>
                  </a:lnTo>
                  <a:lnTo>
                    <a:pt x="410" y="398"/>
                  </a:lnTo>
                  <a:lnTo>
                    <a:pt x="402" y="400"/>
                  </a:lnTo>
                  <a:lnTo>
                    <a:pt x="393" y="402"/>
                  </a:lnTo>
                  <a:lnTo>
                    <a:pt x="386" y="404"/>
                  </a:lnTo>
                  <a:lnTo>
                    <a:pt x="382" y="406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68" y="384"/>
                  </a:lnTo>
                  <a:lnTo>
                    <a:pt x="355" y="361"/>
                  </a:lnTo>
                  <a:lnTo>
                    <a:pt x="338" y="333"/>
                  </a:lnTo>
                  <a:lnTo>
                    <a:pt x="323" y="305"/>
                  </a:lnTo>
                  <a:lnTo>
                    <a:pt x="308" y="281"/>
                  </a:lnTo>
                  <a:lnTo>
                    <a:pt x="296" y="262"/>
                  </a:lnTo>
                  <a:lnTo>
                    <a:pt x="289" y="252"/>
                  </a:lnTo>
                  <a:lnTo>
                    <a:pt x="281" y="244"/>
                  </a:lnTo>
                  <a:lnTo>
                    <a:pt x="272" y="234"/>
                  </a:lnTo>
                  <a:lnTo>
                    <a:pt x="264" y="220"/>
                  </a:lnTo>
                  <a:lnTo>
                    <a:pt x="257" y="200"/>
                  </a:lnTo>
                  <a:lnTo>
                    <a:pt x="251" y="189"/>
                  </a:lnTo>
                  <a:lnTo>
                    <a:pt x="243" y="179"/>
                  </a:lnTo>
                  <a:lnTo>
                    <a:pt x="232" y="168"/>
                  </a:lnTo>
                  <a:lnTo>
                    <a:pt x="222" y="160"/>
                  </a:lnTo>
                  <a:lnTo>
                    <a:pt x="211" y="153"/>
                  </a:lnTo>
                  <a:lnTo>
                    <a:pt x="203" y="147"/>
                  </a:lnTo>
                  <a:lnTo>
                    <a:pt x="197" y="144"/>
                  </a:lnTo>
                  <a:lnTo>
                    <a:pt x="195" y="143"/>
                  </a:lnTo>
                  <a:lnTo>
                    <a:pt x="192" y="137"/>
                  </a:lnTo>
                  <a:lnTo>
                    <a:pt x="187" y="122"/>
                  </a:lnTo>
                  <a:lnTo>
                    <a:pt x="180" y="103"/>
                  </a:lnTo>
                  <a:lnTo>
                    <a:pt x="171" y="84"/>
                  </a:lnTo>
                  <a:lnTo>
                    <a:pt x="167" y="76"/>
                  </a:lnTo>
                  <a:lnTo>
                    <a:pt x="158" y="68"/>
                  </a:lnTo>
                  <a:lnTo>
                    <a:pt x="150" y="62"/>
                  </a:lnTo>
                  <a:lnTo>
                    <a:pt x="141" y="58"/>
                  </a:lnTo>
                  <a:lnTo>
                    <a:pt x="130" y="54"/>
                  </a:lnTo>
                  <a:lnTo>
                    <a:pt x="121" y="52"/>
                  </a:lnTo>
                  <a:lnTo>
                    <a:pt x="111" y="49"/>
                  </a:lnTo>
                  <a:lnTo>
                    <a:pt x="104" y="49"/>
                  </a:lnTo>
                  <a:lnTo>
                    <a:pt x="98" y="48"/>
                  </a:lnTo>
                  <a:lnTo>
                    <a:pt x="91" y="46"/>
                  </a:lnTo>
                  <a:lnTo>
                    <a:pt x="85" y="43"/>
                  </a:lnTo>
                  <a:lnTo>
                    <a:pt x="80" y="38"/>
                  </a:lnTo>
                  <a:lnTo>
                    <a:pt x="75" y="33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8" y="26"/>
                  </a:lnTo>
                  <a:lnTo>
                    <a:pt x="2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AB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2258" y="3088"/>
              <a:ext cx="577" cy="562"/>
            </a:xfrm>
            <a:custGeom>
              <a:avLst/>
              <a:gdLst>
                <a:gd name="T0" fmla="*/ 322 w 577"/>
                <a:gd name="T1" fmla="*/ 2 h 1124"/>
                <a:gd name="T2" fmla="*/ 286 w 577"/>
                <a:gd name="T3" fmla="*/ 14 h 1124"/>
                <a:gd name="T4" fmla="*/ 239 w 577"/>
                <a:gd name="T5" fmla="*/ 31 h 1124"/>
                <a:gd name="T6" fmla="*/ 200 w 577"/>
                <a:gd name="T7" fmla="*/ 48 h 1124"/>
                <a:gd name="T8" fmla="*/ 183 w 577"/>
                <a:gd name="T9" fmla="*/ 60 h 1124"/>
                <a:gd name="T10" fmla="*/ 164 w 577"/>
                <a:gd name="T11" fmla="*/ 75 h 1124"/>
                <a:gd name="T12" fmla="*/ 144 w 577"/>
                <a:gd name="T13" fmla="*/ 93 h 1124"/>
                <a:gd name="T14" fmla="*/ 130 w 577"/>
                <a:gd name="T15" fmla="*/ 114 h 1124"/>
                <a:gd name="T16" fmla="*/ 120 w 577"/>
                <a:gd name="T17" fmla="*/ 144 h 1124"/>
                <a:gd name="T18" fmla="*/ 121 w 577"/>
                <a:gd name="T19" fmla="*/ 188 h 1124"/>
                <a:gd name="T20" fmla="*/ 135 w 577"/>
                <a:gd name="T21" fmla="*/ 207 h 1124"/>
                <a:gd name="T22" fmla="*/ 139 w 577"/>
                <a:gd name="T23" fmla="*/ 219 h 1124"/>
                <a:gd name="T24" fmla="*/ 133 w 577"/>
                <a:gd name="T25" fmla="*/ 231 h 1124"/>
                <a:gd name="T26" fmla="*/ 97 w 577"/>
                <a:gd name="T27" fmla="*/ 309 h 1124"/>
                <a:gd name="T28" fmla="*/ 47 w 577"/>
                <a:gd name="T29" fmla="*/ 415 h 1124"/>
                <a:gd name="T30" fmla="*/ 11 w 577"/>
                <a:gd name="T31" fmla="*/ 496 h 1124"/>
                <a:gd name="T32" fmla="*/ 4 w 577"/>
                <a:gd name="T33" fmla="*/ 528 h 1124"/>
                <a:gd name="T34" fmla="*/ 0 w 577"/>
                <a:gd name="T35" fmla="*/ 576 h 1124"/>
                <a:gd name="T36" fmla="*/ 6 w 577"/>
                <a:gd name="T37" fmla="*/ 621 h 1124"/>
                <a:gd name="T38" fmla="*/ 33 w 577"/>
                <a:gd name="T39" fmla="*/ 670 h 1124"/>
                <a:gd name="T40" fmla="*/ 69 w 577"/>
                <a:gd name="T41" fmla="*/ 723 h 1124"/>
                <a:gd name="T42" fmla="*/ 94 w 577"/>
                <a:gd name="T43" fmla="*/ 759 h 1124"/>
                <a:gd name="T44" fmla="*/ 56 w 577"/>
                <a:gd name="T45" fmla="*/ 1084 h 1124"/>
                <a:gd name="T46" fmla="*/ 577 w 577"/>
                <a:gd name="T47" fmla="*/ 806 h 1124"/>
                <a:gd name="T48" fmla="*/ 552 w 577"/>
                <a:gd name="T49" fmla="*/ 555 h 1124"/>
                <a:gd name="T50" fmla="*/ 559 w 577"/>
                <a:gd name="T51" fmla="*/ 440 h 1124"/>
                <a:gd name="T52" fmla="*/ 557 w 577"/>
                <a:gd name="T53" fmla="*/ 402 h 1124"/>
                <a:gd name="T54" fmla="*/ 547 w 577"/>
                <a:gd name="T55" fmla="*/ 375 h 1124"/>
                <a:gd name="T56" fmla="*/ 532 w 577"/>
                <a:gd name="T57" fmla="*/ 342 h 1124"/>
                <a:gd name="T58" fmla="*/ 519 w 577"/>
                <a:gd name="T59" fmla="*/ 313 h 1124"/>
                <a:gd name="T60" fmla="*/ 507 w 577"/>
                <a:gd name="T61" fmla="*/ 287 h 1124"/>
                <a:gd name="T62" fmla="*/ 456 w 577"/>
                <a:gd name="T63" fmla="*/ 200 h 1124"/>
                <a:gd name="T64" fmla="*/ 388 w 577"/>
                <a:gd name="T65" fmla="*/ 92 h 1124"/>
                <a:gd name="T66" fmla="*/ 339 w 577"/>
                <a:gd name="T67" fmla="*/ 12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7" h="1124">
                  <a:moveTo>
                    <a:pt x="331" y="0"/>
                  </a:moveTo>
                  <a:lnTo>
                    <a:pt x="322" y="2"/>
                  </a:lnTo>
                  <a:lnTo>
                    <a:pt x="307" y="7"/>
                  </a:lnTo>
                  <a:lnTo>
                    <a:pt x="286" y="14"/>
                  </a:lnTo>
                  <a:lnTo>
                    <a:pt x="262" y="22"/>
                  </a:lnTo>
                  <a:lnTo>
                    <a:pt x="239" y="31"/>
                  </a:lnTo>
                  <a:lnTo>
                    <a:pt x="218" y="40"/>
                  </a:lnTo>
                  <a:lnTo>
                    <a:pt x="200" y="48"/>
                  </a:lnTo>
                  <a:lnTo>
                    <a:pt x="190" y="54"/>
                  </a:lnTo>
                  <a:lnTo>
                    <a:pt x="183" y="60"/>
                  </a:lnTo>
                  <a:lnTo>
                    <a:pt x="173" y="67"/>
                  </a:lnTo>
                  <a:lnTo>
                    <a:pt x="164" y="75"/>
                  </a:lnTo>
                  <a:lnTo>
                    <a:pt x="154" y="84"/>
                  </a:lnTo>
                  <a:lnTo>
                    <a:pt x="144" y="93"/>
                  </a:lnTo>
                  <a:lnTo>
                    <a:pt x="135" y="103"/>
                  </a:lnTo>
                  <a:lnTo>
                    <a:pt x="130" y="114"/>
                  </a:lnTo>
                  <a:lnTo>
                    <a:pt x="125" y="123"/>
                  </a:lnTo>
                  <a:lnTo>
                    <a:pt x="120" y="144"/>
                  </a:lnTo>
                  <a:lnTo>
                    <a:pt x="119" y="167"/>
                  </a:lnTo>
                  <a:lnTo>
                    <a:pt x="121" y="188"/>
                  </a:lnTo>
                  <a:lnTo>
                    <a:pt x="128" y="200"/>
                  </a:lnTo>
                  <a:lnTo>
                    <a:pt x="135" y="207"/>
                  </a:lnTo>
                  <a:lnTo>
                    <a:pt x="139" y="214"/>
                  </a:lnTo>
                  <a:lnTo>
                    <a:pt x="139" y="219"/>
                  </a:lnTo>
                  <a:lnTo>
                    <a:pt x="139" y="220"/>
                  </a:lnTo>
                  <a:lnTo>
                    <a:pt x="133" y="231"/>
                  </a:lnTo>
                  <a:lnTo>
                    <a:pt x="118" y="264"/>
                  </a:lnTo>
                  <a:lnTo>
                    <a:pt x="97" y="309"/>
                  </a:lnTo>
                  <a:lnTo>
                    <a:pt x="72" y="362"/>
                  </a:lnTo>
                  <a:lnTo>
                    <a:pt x="47" y="415"/>
                  </a:lnTo>
                  <a:lnTo>
                    <a:pt x="26" y="462"/>
                  </a:lnTo>
                  <a:lnTo>
                    <a:pt x="11" y="496"/>
                  </a:lnTo>
                  <a:lnTo>
                    <a:pt x="5" y="513"/>
                  </a:lnTo>
                  <a:lnTo>
                    <a:pt x="4" y="528"/>
                  </a:lnTo>
                  <a:lnTo>
                    <a:pt x="2" y="549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6" y="621"/>
                  </a:lnTo>
                  <a:lnTo>
                    <a:pt x="18" y="644"/>
                  </a:lnTo>
                  <a:lnTo>
                    <a:pt x="33" y="670"/>
                  </a:lnTo>
                  <a:lnTo>
                    <a:pt x="51" y="698"/>
                  </a:lnTo>
                  <a:lnTo>
                    <a:pt x="69" y="723"/>
                  </a:lnTo>
                  <a:lnTo>
                    <a:pt x="84" y="745"/>
                  </a:lnTo>
                  <a:lnTo>
                    <a:pt x="94" y="759"/>
                  </a:lnTo>
                  <a:lnTo>
                    <a:pt x="98" y="765"/>
                  </a:lnTo>
                  <a:lnTo>
                    <a:pt x="56" y="1084"/>
                  </a:lnTo>
                  <a:lnTo>
                    <a:pt x="468" y="1124"/>
                  </a:lnTo>
                  <a:lnTo>
                    <a:pt x="577" y="806"/>
                  </a:lnTo>
                  <a:lnTo>
                    <a:pt x="550" y="581"/>
                  </a:lnTo>
                  <a:lnTo>
                    <a:pt x="552" y="555"/>
                  </a:lnTo>
                  <a:lnTo>
                    <a:pt x="555" y="499"/>
                  </a:lnTo>
                  <a:lnTo>
                    <a:pt x="559" y="440"/>
                  </a:lnTo>
                  <a:lnTo>
                    <a:pt x="560" y="409"/>
                  </a:lnTo>
                  <a:lnTo>
                    <a:pt x="557" y="402"/>
                  </a:lnTo>
                  <a:lnTo>
                    <a:pt x="554" y="390"/>
                  </a:lnTo>
                  <a:lnTo>
                    <a:pt x="547" y="375"/>
                  </a:lnTo>
                  <a:lnTo>
                    <a:pt x="539" y="359"/>
                  </a:lnTo>
                  <a:lnTo>
                    <a:pt x="532" y="342"/>
                  </a:lnTo>
                  <a:lnTo>
                    <a:pt x="524" y="326"/>
                  </a:lnTo>
                  <a:lnTo>
                    <a:pt x="519" y="313"/>
                  </a:lnTo>
                  <a:lnTo>
                    <a:pt x="516" y="304"/>
                  </a:lnTo>
                  <a:lnTo>
                    <a:pt x="507" y="287"/>
                  </a:lnTo>
                  <a:lnTo>
                    <a:pt x="486" y="250"/>
                  </a:lnTo>
                  <a:lnTo>
                    <a:pt x="456" y="200"/>
                  </a:lnTo>
                  <a:lnTo>
                    <a:pt x="422" y="146"/>
                  </a:lnTo>
                  <a:lnTo>
                    <a:pt x="388" y="92"/>
                  </a:lnTo>
                  <a:lnTo>
                    <a:pt x="359" y="45"/>
                  </a:lnTo>
                  <a:lnTo>
                    <a:pt x="339" y="1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AAB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auto">
            <a:xfrm>
              <a:off x="2780" y="3086"/>
              <a:ext cx="250" cy="373"/>
            </a:xfrm>
            <a:custGeom>
              <a:avLst/>
              <a:gdLst>
                <a:gd name="T0" fmla="*/ 131 w 250"/>
                <a:gd name="T1" fmla="*/ 14 h 746"/>
                <a:gd name="T2" fmla="*/ 0 w 250"/>
                <a:gd name="T3" fmla="*/ 336 h 746"/>
                <a:gd name="T4" fmla="*/ 1 w 250"/>
                <a:gd name="T5" fmla="*/ 339 h 746"/>
                <a:gd name="T6" fmla="*/ 6 w 250"/>
                <a:gd name="T7" fmla="*/ 349 h 746"/>
                <a:gd name="T8" fmla="*/ 11 w 250"/>
                <a:gd name="T9" fmla="*/ 363 h 746"/>
                <a:gd name="T10" fmla="*/ 18 w 250"/>
                <a:gd name="T11" fmla="*/ 381 h 746"/>
                <a:gd name="T12" fmla="*/ 25 w 250"/>
                <a:gd name="T13" fmla="*/ 398 h 746"/>
                <a:gd name="T14" fmla="*/ 30 w 250"/>
                <a:gd name="T15" fmla="*/ 413 h 746"/>
                <a:gd name="T16" fmla="*/ 34 w 250"/>
                <a:gd name="T17" fmla="*/ 425 h 746"/>
                <a:gd name="T18" fmla="*/ 35 w 250"/>
                <a:gd name="T19" fmla="*/ 432 h 746"/>
                <a:gd name="T20" fmla="*/ 35 w 250"/>
                <a:gd name="T21" fmla="*/ 485 h 746"/>
                <a:gd name="T22" fmla="*/ 34 w 250"/>
                <a:gd name="T23" fmla="*/ 593 h 746"/>
                <a:gd name="T24" fmla="*/ 32 w 250"/>
                <a:gd name="T25" fmla="*/ 699 h 746"/>
                <a:gd name="T26" fmla="*/ 32 w 250"/>
                <a:gd name="T27" fmla="*/ 746 h 746"/>
                <a:gd name="T28" fmla="*/ 203 w 250"/>
                <a:gd name="T29" fmla="*/ 732 h 746"/>
                <a:gd name="T30" fmla="*/ 196 w 250"/>
                <a:gd name="T31" fmla="*/ 513 h 746"/>
                <a:gd name="T32" fmla="*/ 213 w 250"/>
                <a:gd name="T33" fmla="*/ 453 h 746"/>
                <a:gd name="T34" fmla="*/ 209 w 250"/>
                <a:gd name="T35" fmla="*/ 379 h 746"/>
                <a:gd name="T36" fmla="*/ 250 w 250"/>
                <a:gd name="T37" fmla="*/ 218 h 746"/>
                <a:gd name="T38" fmla="*/ 209 w 250"/>
                <a:gd name="T39" fmla="*/ 106 h 746"/>
                <a:gd name="T40" fmla="*/ 151 w 250"/>
                <a:gd name="T41" fmla="*/ 0 h 746"/>
                <a:gd name="T42" fmla="*/ 131 w 250"/>
                <a:gd name="T43" fmla="*/ 1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746">
                  <a:moveTo>
                    <a:pt x="131" y="14"/>
                  </a:moveTo>
                  <a:lnTo>
                    <a:pt x="0" y="336"/>
                  </a:lnTo>
                  <a:lnTo>
                    <a:pt x="1" y="339"/>
                  </a:lnTo>
                  <a:lnTo>
                    <a:pt x="6" y="349"/>
                  </a:lnTo>
                  <a:lnTo>
                    <a:pt x="11" y="363"/>
                  </a:lnTo>
                  <a:lnTo>
                    <a:pt x="18" y="381"/>
                  </a:lnTo>
                  <a:lnTo>
                    <a:pt x="25" y="398"/>
                  </a:lnTo>
                  <a:lnTo>
                    <a:pt x="30" y="413"/>
                  </a:lnTo>
                  <a:lnTo>
                    <a:pt x="34" y="425"/>
                  </a:lnTo>
                  <a:lnTo>
                    <a:pt x="35" y="432"/>
                  </a:lnTo>
                  <a:lnTo>
                    <a:pt x="35" y="485"/>
                  </a:lnTo>
                  <a:lnTo>
                    <a:pt x="34" y="593"/>
                  </a:lnTo>
                  <a:lnTo>
                    <a:pt x="32" y="699"/>
                  </a:lnTo>
                  <a:lnTo>
                    <a:pt x="32" y="746"/>
                  </a:lnTo>
                  <a:lnTo>
                    <a:pt x="203" y="732"/>
                  </a:lnTo>
                  <a:lnTo>
                    <a:pt x="196" y="513"/>
                  </a:lnTo>
                  <a:lnTo>
                    <a:pt x="213" y="453"/>
                  </a:lnTo>
                  <a:lnTo>
                    <a:pt x="209" y="379"/>
                  </a:lnTo>
                  <a:lnTo>
                    <a:pt x="250" y="218"/>
                  </a:lnTo>
                  <a:lnTo>
                    <a:pt x="209" y="106"/>
                  </a:lnTo>
                  <a:lnTo>
                    <a:pt x="151" y="0"/>
                  </a:lnTo>
                  <a:lnTo>
                    <a:pt x="131" y="14"/>
                  </a:lnTo>
                  <a:close/>
                </a:path>
              </a:pathLst>
            </a:cu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2496" y="2833"/>
              <a:ext cx="638" cy="193"/>
            </a:xfrm>
            <a:custGeom>
              <a:avLst/>
              <a:gdLst>
                <a:gd name="T0" fmla="*/ 506 w 638"/>
                <a:gd name="T1" fmla="*/ 138 h 386"/>
                <a:gd name="T2" fmla="*/ 495 w 638"/>
                <a:gd name="T3" fmla="*/ 114 h 386"/>
                <a:gd name="T4" fmla="*/ 476 w 638"/>
                <a:gd name="T5" fmla="*/ 82 h 386"/>
                <a:gd name="T6" fmla="*/ 455 w 638"/>
                <a:gd name="T7" fmla="*/ 53 h 386"/>
                <a:gd name="T8" fmla="*/ 432 w 638"/>
                <a:gd name="T9" fmla="*/ 35 h 386"/>
                <a:gd name="T10" fmla="*/ 404 w 638"/>
                <a:gd name="T11" fmla="*/ 21 h 386"/>
                <a:gd name="T12" fmla="*/ 370 w 638"/>
                <a:gd name="T13" fmla="*/ 8 h 386"/>
                <a:gd name="T14" fmla="*/ 329 w 638"/>
                <a:gd name="T15" fmla="*/ 1 h 386"/>
                <a:gd name="T16" fmla="*/ 295 w 638"/>
                <a:gd name="T17" fmla="*/ 1 h 386"/>
                <a:gd name="T18" fmla="*/ 269 w 638"/>
                <a:gd name="T19" fmla="*/ 6 h 386"/>
                <a:gd name="T20" fmla="*/ 239 w 638"/>
                <a:gd name="T21" fmla="*/ 14 h 386"/>
                <a:gd name="T22" fmla="*/ 211 w 638"/>
                <a:gd name="T23" fmla="*/ 24 h 386"/>
                <a:gd name="T24" fmla="*/ 185 w 638"/>
                <a:gd name="T25" fmla="*/ 40 h 386"/>
                <a:gd name="T26" fmla="*/ 164 w 638"/>
                <a:gd name="T27" fmla="*/ 59 h 386"/>
                <a:gd name="T28" fmla="*/ 149 w 638"/>
                <a:gd name="T29" fmla="*/ 76 h 386"/>
                <a:gd name="T30" fmla="*/ 137 w 638"/>
                <a:gd name="T31" fmla="*/ 90 h 386"/>
                <a:gd name="T32" fmla="*/ 123 w 638"/>
                <a:gd name="T33" fmla="*/ 113 h 386"/>
                <a:gd name="T34" fmla="*/ 107 w 638"/>
                <a:gd name="T35" fmla="*/ 159 h 386"/>
                <a:gd name="T36" fmla="*/ 96 w 638"/>
                <a:gd name="T37" fmla="*/ 211 h 386"/>
                <a:gd name="T38" fmla="*/ 90 w 638"/>
                <a:gd name="T39" fmla="*/ 246 h 386"/>
                <a:gd name="T40" fmla="*/ 88 w 638"/>
                <a:gd name="T41" fmla="*/ 255 h 386"/>
                <a:gd name="T42" fmla="*/ 71 w 638"/>
                <a:gd name="T43" fmla="*/ 279 h 386"/>
                <a:gd name="T44" fmla="*/ 47 w 638"/>
                <a:gd name="T45" fmla="*/ 307 h 386"/>
                <a:gd name="T46" fmla="*/ 29 w 638"/>
                <a:gd name="T47" fmla="*/ 326 h 386"/>
                <a:gd name="T48" fmla="*/ 13 w 638"/>
                <a:gd name="T49" fmla="*/ 345 h 386"/>
                <a:gd name="T50" fmla="*/ 1 w 638"/>
                <a:gd name="T51" fmla="*/ 359 h 386"/>
                <a:gd name="T52" fmla="*/ 1 w 638"/>
                <a:gd name="T53" fmla="*/ 370 h 386"/>
                <a:gd name="T54" fmla="*/ 14 w 638"/>
                <a:gd name="T55" fmla="*/ 383 h 386"/>
                <a:gd name="T56" fmla="*/ 44 w 638"/>
                <a:gd name="T57" fmla="*/ 386 h 386"/>
                <a:gd name="T58" fmla="*/ 80 w 638"/>
                <a:gd name="T59" fmla="*/ 380 h 386"/>
                <a:gd name="T60" fmla="*/ 114 w 638"/>
                <a:gd name="T61" fmla="*/ 371 h 386"/>
                <a:gd name="T62" fmla="*/ 136 w 638"/>
                <a:gd name="T63" fmla="*/ 364 h 386"/>
                <a:gd name="T64" fmla="*/ 487 w 638"/>
                <a:gd name="T65" fmla="*/ 239 h 386"/>
                <a:gd name="T66" fmla="*/ 497 w 638"/>
                <a:gd name="T67" fmla="*/ 236 h 386"/>
                <a:gd name="T68" fmla="*/ 517 w 638"/>
                <a:gd name="T69" fmla="*/ 231 h 386"/>
                <a:gd name="T70" fmla="*/ 540 w 638"/>
                <a:gd name="T71" fmla="*/ 224 h 386"/>
                <a:gd name="T72" fmla="*/ 556 w 638"/>
                <a:gd name="T73" fmla="*/ 220 h 386"/>
                <a:gd name="T74" fmla="*/ 596 w 638"/>
                <a:gd name="T75" fmla="*/ 205 h 386"/>
                <a:gd name="T76" fmla="*/ 620 w 638"/>
                <a:gd name="T77" fmla="*/ 189 h 386"/>
                <a:gd name="T78" fmla="*/ 632 w 638"/>
                <a:gd name="T79" fmla="*/ 176 h 386"/>
                <a:gd name="T80" fmla="*/ 636 w 638"/>
                <a:gd name="T81" fmla="*/ 171 h 386"/>
                <a:gd name="T82" fmla="*/ 638 w 638"/>
                <a:gd name="T83" fmla="*/ 166 h 386"/>
                <a:gd name="T84" fmla="*/ 633 w 638"/>
                <a:gd name="T85" fmla="*/ 159 h 386"/>
                <a:gd name="T86" fmla="*/ 610 w 638"/>
                <a:gd name="T87" fmla="*/ 156 h 386"/>
                <a:gd name="T88" fmla="*/ 567 w 638"/>
                <a:gd name="T89" fmla="*/ 150 h 386"/>
                <a:gd name="T90" fmla="*/ 526 w 638"/>
                <a:gd name="T91" fmla="*/ 147 h 386"/>
                <a:gd name="T92" fmla="*/ 507 w 638"/>
                <a:gd name="T93" fmla="*/ 1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8" h="386">
                  <a:moveTo>
                    <a:pt x="507" y="144"/>
                  </a:moveTo>
                  <a:lnTo>
                    <a:pt x="506" y="138"/>
                  </a:lnTo>
                  <a:lnTo>
                    <a:pt x="502" y="128"/>
                  </a:lnTo>
                  <a:lnTo>
                    <a:pt x="495" y="114"/>
                  </a:lnTo>
                  <a:lnTo>
                    <a:pt x="486" y="98"/>
                  </a:lnTo>
                  <a:lnTo>
                    <a:pt x="476" y="82"/>
                  </a:lnTo>
                  <a:lnTo>
                    <a:pt x="465" y="66"/>
                  </a:lnTo>
                  <a:lnTo>
                    <a:pt x="455" y="53"/>
                  </a:lnTo>
                  <a:lnTo>
                    <a:pt x="444" y="43"/>
                  </a:lnTo>
                  <a:lnTo>
                    <a:pt x="432" y="35"/>
                  </a:lnTo>
                  <a:lnTo>
                    <a:pt x="419" y="28"/>
                  </a:lnTo>
                  <a:lnTo>
                    <a:pt x="404" y="21"/>
                  </a:lnTo>
                  <a:lnTo>
                    <a:pt x="388" y="14"/>
                  </a:lnTo>
                  <a:lnTo>
                    <a:pt x="370" y="8"/>
                  </a:lnTo>
                  <a:lnTo>
                    <a:pt x="350" y="4"/>
                  </a:lnTo>
                  <a:lnTo>
                    <a:pt x="329" y="1"/>
                  </a:lnTo>
                  <a:lnTo>
                    <a:pt x="305" y="0"/>
                  </a:lnTo>
                  <a:lnTo>
                    <a:pt x="295" y="1"/>
                  </a:lnTo>
                  <a:lnTo>
                    <a:pt x="283" y="2"/>
                  </a:lnTo>
                  <a:lnTo>
                    <a:pt x="269" y="6"/>
                  </a:lnTo>
                  <a:lnTo>
                    <a:pt x="254" y="9"/>
                  </a:lnTo>
                  <a:lnTo>
                    <a:pt x="239" y="14"/>
                  </a:lnTo>
                  <a:lnTo>
                    <a:pt x="224" y="19"/>
                  </a:lnTo>
                  <a:lnTo>
                    <a:pt x="211" y="24"/>
                  </a:lnTo>
                  <a:lnTo>
                    <a:pt x="201" y="30"/>
                  </a:lnTo>
                  <a:lnTo>
                    <a:pt x="185" y="40"/>
                  </a:lnTo>
                  <a:lnTo>
                    <a:pt x="174" y="50"/>
                  </a:lnTo>
                  <a:lnTo>
                    <a:pt x="164" y="59"/>
                  </a:lnTo>
                  <a:lnTo>
                    <a:pt x="156" y="67"/>
                  </a:lnTo>
                  <a:lnTo>
                    <a:pt x="149" y="76"/>
                  </a:lnTo>
                  <a:lnTo>
                    <a:pt x="143" y="83"/>
                  </a:lnTo>
                  <a:lnTo>
                    <a:pt x="137" y="90"/>
                  </a:lnTo>
                  <a:lnTo>
                    <a:pt x="133" y="97"/>
                  </a:lnTo>
                  <a:lnTo>
                    <a:pt x="123" y="113"/>
                  </a:lnTo>
                  <a:lnTo>
                    <a:pt x="115" y="134"/>
                  </a:lnTo>
                  <a:lnTo>
                    <a:pt x="107" y="159"/>
                  </a:lnTo>
                  <a:lnTo>
                    <a:pt x="101" y="186"/>
                  </a:lnTo>
                  <a:lnTo>
                    <a:pt x="96" y="211"/>
                  </a:lnTo>
                  <a:lnTo>
                    <a:pt x="93" y="232"/>
                  </a:lnTo>
                  <a:lnTo>
                    <a:pt x="90" y="246"/>
                  </a:lnTo>
                  <a:lnTo>
                    <a:pt x="89" y="251"/>
                  </a:lnTo>
                  <a:lnTo>
                    <a:pt x="88" y="255"/>
                  </a:lnTo>
                  <a:lnTo>
                    <a:pt x="82" y="264"/>
                  </a:lnTo>
                  <a:lnTo>
                    <a:pt x="71" y="279"/>
                  </a:lnTo>
                  <a:lnTo>
                    <a:pt x="55" y="299"/>
                  </a:lnTo>
                  <a:lnTo>
                    <a:pt x="47" y="307"/>
                  </a:lnTo>
                  <a:lnTo>
                    <a:pt x="39" y="316"/>
                  </a:lnTo>
                  <a:lnTo>
                    <a:pt x="29" y="326"/>
                  </a:lnTo>
                  <a:lnTo>
                    <a:pt x="21" y="336"/>
                  </a:lnTo>
                  <a:lnTo>
                    <a:pt x="13" y="345"/>
                  </a:lnTo>
                  <a:lnTo>
                    <a:pt x="6" y="353"/>
                  </a:lnTo>
                  <a:lnTo>
                    <a:pt x="1" y="359"/>
                  </a:lnTo>
                  <a:lnTo>
                    <a:pt x="0" y="363"/>
                  </a:lnTo>
                  <a:lnTo>
                    <a:pt x="1" y="370"/>
                  </a:lnTo>
                  <a:lnTo>
                    <a:pt x="4" y="377"/>
                  </a:lnTo>
                  <a:lnTo>
                    <a:pt x="14" y="383"/>
                  </a:lnTo>
                  <a:lnTo>
                    <a:pt x="31" y="386"/>
                  </a:lnTo>
                  <a:lnTo>
                    <a:pt x="44" y="386"/>
                  </a:lnTo>
                  <a:lnTo>
                    <a:pt x="61" y="384"/>
                  </a:lnTo>
                  <a:lnTo>
                    <a:pt x="80" y="380"/>
                  </a:lnTo>
                  <a:lnTo>
                    <a:pt x="97" y="376"/>
                  </a:lnTo>
                  <a:lnTo>
                    <a:pt x="114" y="371"/>
                  </a:lnTo>
                  <a:lnTo>
                    <a:pt x="127" y="367"/>
                  </a:lnTo>
                  <a:lnTo>
                    <a:pt x="136" y="364"/>
                  </a:lnTo>
                  <a:lnTo>
                    <a:pt x="140" y="363"/>
                  </a:lnTo>
                  <a:lnTo>
                    <a:pt x="487" y="239"/>
                  </a:lnTo>
                  <a:lnTo>
                    <a:pt x="490" y="238"/>
                  </a:lnTo>
                  <a:lnTo>
                    <a:pt x="497" y="236"/>
                  </a:lnTo>
                  <a:lnTo>
                    <a:pt x="506" y="233"/>
                  </a:lnTo>
                  <a:lnTo>
                    <a:pt x="517" y="231"/>
                  </a:lnTo>
                  <a:lnTo>
                    <a:pt x="529" y="227"/>
                  </a:lnTo>
                  <a:lnTo>
                    <a:pt x="540" y="224"/>
                  </a:lnTo>
                  <a:lnTo>
                    <a:pt x="550" y="221"/>
                  </a:lnTo>
                  <a:lnTo>
                    <a:pt x="556" y="220"/>
                  </a:lnTo>
                  <a:lnTo>
                    <a:pt x="578" y="213"/>
                  </a:lnTo>
                  <a:lnTo>
                    <a:pt x="596" y="205"/>
                  </a:lnTo>
                  <a:lnTo>
                    <a:pt x="610" y="197"/>
                  </a:lnTo>
                  <a:lnTo>
                    <a:pt x="620" y="189"/>
                  </a:lnTo>
                  <a:lnTo>
                    <a:pt x="627" y="182"/>
                  </a:lnTo>
                  <a:lnTo>
                    <a:pt x="632" y="176"/>
                  </a:lnTo>
                  <a:lnTo>
                    <a:pt x="634" y="172"/>
                  </a:lnTo>
                  <a:lnTo>
                    <a:pt x="636" y="171"/>
                  </a:lnTo>
                  <a:lnTo>
                    <a:pt x="637" y="170"/>
                  </a:lnTo>
                  <a:lnTo>
                    <a:pt x="638" y="166"/>
                  </a:lnTo>
                  <a:lnTo>
                    <a:pt x="638" y="163"/>
                  </a:lnTo>
                  <a:lnTo>
                    <a:pt x="633" y="159"/>
                  </a:lnTo>
                  <a:lnTo>
                    <a:pt x="625" y="158"/>
                  </a:lnTo>
                  <a:lnTo>
                    <a:pt x="610" y="156"/>
                  </a:lnTo>
                  <a:lnTo>
                    <a:pt x="590" y="153"/>
                  </a:lnTo>
                  <a:lnTo>
                    <a:pt x="567" y="150"/>
                  </a:lnTo>
                  <a:lnTo>
                    <a:pt x="545" y="148"/>
                  </a:lnTo>
                  <a:lnTo>
                    <a:pt x="526" y="147"/>
                  </a:lnTo>
                  <a:lnTo>
                    <a:pt x="512" y="144"/>
                  </a:lnTo>
                  <a:lnTo>
                    <a:pt x="507" y="14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2550" y="3011"/>
              <a:ext cx="166" cy="102"/>
            </a:xfrm>
            <a:custGeom>
              <a:avLst/>
              <a:gdLst>
                <a:gd name="T0" fmla="*/ 95 w 166"/>
                <a:gd name="T1" fmla="*/ 0 h 204"/>
                <a:gd name="T2" fmla="*/ 94 w 166"/>
                <a:gd name="T3" fmla="*/ 0 h 204"/>
                <a:gd name="T4" fmla="*/ 89 w 166"/>
                <a:gd name="T5" fmla="*/ 2 h 204"/>
                <a:gd name="T6" fmla="*/ 83 w 166"/>
                <a:gd name="T7" fmla="*/ 4 h 204"/>
                <a:gd name="T8" fmla="*/ 76 w 166"/>
                <a:gd name="T9" fmla="*/ 6 h 204"/>
                <a:gd name="T10" fmla="*/ 68 w 166"/>
                <a:gd name="T11" fmla="*/ 10 h 204"/>
                <a:gd name="T12" fmla="*/ 61 w 166"/>
                <a:gd name="T13" fmla="*/ 12 h 204"/>
                <a:gd name="T14" fmla="*/ 55 w 166"/>
                <a:gd name="T15" fmla="*/ 15 h 204"/>
                <a:gd name="T16" fmla="*/ 52 w 166"/>
                <a:gd name="T17" fmla="*/ 18 h 204"/>
                <a:gd name="T18" fmla="*/ 48 w 166"/>
                <a:gd name="T19" fmla="*/ 25 h 204"/>
                <a:gd name="T20" fmla="*/ 48 w 166"/>
                <a:gd name="T21" fmla="*/ 34 h 204"/>
                <a:gd name="T22" fmla="*/ 48 w 166"/>
                <a:gd name="T23" fmla="*/ 41 h 204"/>
                <a:gd name="T24" fmla="*/ 49 w 166"/>
                <a:gd name="T25" fmla="*/ 44 h 204"/>
                <a:gd name="T26" fmla="*/ 47 w 166"/>
                <a:gd name="T27" fmla="*/ 45 h 204"/>
                <a:gd name="T28" fmla="*/ 42 w 166"/>
                <a:gd name="T29" fmla="*/ 48 h 204"/>
                <a:gd name="T30" fmla="*/ 35 w 166"/>
                <a:gd name="T31" fmla="*/ 52 h 204"/>
                <a:gd name="T32" fmla="*/ 28 w 166"/>
                <a:gd name="T33" fmla="*/ 58 h 204"/>
                <a:gd name="T34" fmla="*/ 20 w 166"/>
                <a:gd name="T35" fmla="*/ 66 h 204"/>
                <a:gd name="T36" fmla="*/ 12 w 166"/>
                <a:gd name="T37" fmla="*/ 75 h 204"/>
                <a:gd name="T38" fmla="*/ 5 w 166"/>
                <a:gd name="T39" fmla="*/ 85 h 204"/>
                <a:gd name="T40" fmla="*/ 1 w 166"/>
                <a:gd name="T41" fmla="*/ 91 h 204"/>
                <a:gd name="T42" fmla="*/ 0 w 166"/>
                <a:gd name="T43" fmla="*/ 101 h 204"/>
                <a:gd name="T44" fmla="*/ 0 w 166"/>
                <a:gd name="T45" fmla="*/ 111 h 204"/>
                <a:gd name="T46" fmla="*/ 2 w 166"/>
                <a:gd name="T47" fmla="*/ 124 h 204"/>
                <a:gd name="T48" fmla="*/ 8 w 166"/>
                <a:gd name="T49" fmla="*/ 134 h 204"/>
                <a:gd name="T50" fmla="*/ 16 w 166"/>
                <a:gd name="T51" fmla="*/ 142 h 204"/>
                <a:gd name="T52" fmla="*/ 24 w 166"/>
                <a:gd name="T53" fmla="*/ 144 h 204"/>
                <a:gd name="T54" fmla="*/ 30 w 166"/>
                <a:gd name="T55" fmla="*/ 146 h 204"/>
                <a:gd name="T56" fmla="*/ 33 w 166"/>
                <a:gd name="T57" fmla="*/ 146 h 204"/>
                <a:gd name="T58" fmla="*/ 32 w 166"/>
                <a:gd name="T59" fmla="*/ 149 h 204"/>
                <a:gd name="T60" fmla="*/ 30 w 166"/>
                <a:gd name="T61" fmla="*/ 157 h 204"/>
                <a:gd name="T62" fmla="*/ 29 w 166"/>
                <a:gd name="T63" fmla="*/ 168 h 204"/>
                <a:gd name="T64" fmla="*/ 33 w 166"/>
                <a:gd name="T65" fmla="*/ 177 h 204"/>
                <a:gd name="T66" fmla="*/ 39 w 166"/>
                <a:gd name="T67" fmla="*/ 184 h 204"/>
                <a:gd name="T68" fmla="*/ 44 w 166"/>
                <a:gd name="T69" fmla="*/ 188 h 204"/>
                <a:gd name="T70" fmla="*/ 52 w 166"/>
                <a:gd name="T71" fmla="*/ 191 h 204"/>
                <a:gd name="T72" fmla="*/ 60 w 166"/>
                <a:gd name="T73" fmla="*/ 191 h 204"/>
                <a:gd name="T74" fmla="*/ 69 w 166"/>
                <a:gd name="T75" fmla="*/ 188 h 204"/>
                <a:gd name="T76" fmla="*/ 75 w 166"/>
                <a:gd name="T77" fmla="*/ 185 h 204"/>
                <a:gd name="T78" fmla="*/ 77 w 166"/>
                <a:gd name="T79" fmla="*/ 183 h 204"/>
                <a:gd name="T80" fmla="*/ 79 w 166"/>
                <a:gd name="T81" fmla="*/ 181 h 204"/>
                <a:gd name="T82" fmla="*/ 81 w 166"/>
                <a:gd name="T83" fmla="*/ 185 h 204"/>
                <a:gd name="T84" fmla="*/ 86 w 166"/>
                <a:gd name="T85" fmla="*/ 193 h 204"/>
                <a:gd name="T86" fmla="*/ 94 w 166"/>
                <a:gd name="T87" fmla="*/ 201 h 204"/>
                <a:gd name="T88" fmla="*/ 103 w 166"/>
                <a:gd name="T89" fmla="*/ 204 h 204"/>
                <a:gd name="T90" fmla="*/ 109 w 166"/>
                <a:gd name="T91" fmla="*/ 203 h 204"/>
                <a:gd name="T92" fmla="*/ 115 w 166"/>
                <a:gd name="T93" fmla="*/ 201 h 204"/>
                <a:gd name="T94" fmla="*/ 122 w 166"/>
                <a:gd name="T95" fmla="*/ 196 h 204"/>
                <a:gd name="T96" fmla="*/ 129 w 166"/>
                <a:gd name="T97" fmla="*/ 192 h 204"/>
                <a:gd name="T98" fmla="*/ 134 w 166"/>
                <a:gd name="T99" fmla="*/ 187 h 204"/>
                <a:gd name="T100" fmla="*/ 138 w 166"/>
                <a:gd name="T101" fmla="*/ 183 h 204"/>
                <a:gd name="T102" fmla="*/ 142 w 166"/>
                <a:gd name="T103" fmla="*/ 180 h 204"/>
                <a:gd name="T104" fmla="*/ 143 w 166"/>
                <a:gd name="T105" fmla="*/ 179 h 204"/>
                <a:gd name="T106" fmla="*/ 166 w 166"/>
                <a:gd name="T107" fmla="*/ 141 h 204"/>
                <a:gd name="T108" fmla="*/ 161 w 166"/>
                <a:gd name="T109" fmla="*/ 36 h 204"/>
                <a:gd name="T110" fmla="*/ 95 w 166"/>
                <a:gd name="T1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4">
                  <a:moveTo>
                    <a:pt x="95" y="0"/>
                  </a:moveTo>
                  <a:lnTo>
                    <a:pt x="94" y="0"/>
                  </a:lnTo>
                  <a:lnTo>
                    <a:pt x="89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8" y="10"/>
                  </a:lnTo>
                  <a:lnTo>
                    <a:pt x="61" y="12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48" y="25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49" y="44"/>
                  </a:lnTo>
                  <a:lnTo>
                    <a:pt x="47" y="45"/>
                  </a:lnTo>
                  <a:lnTo>
                    <a:pt x="42" y="48"/>
                  </a:lnTo>
                  <a:lnTo>
                    <a:pt x="35" y="52"/>
                  </a:lnTo>
                  <a:lnTo>
                    <a:pt x="28" y="58"/>
                  </a:lnTo>
                  <a:lnTo>
                    <a:pt x="20" y="66"/>
                  </a:lnTo>
                  <a:lnTo>
                    <a:pt x="12" y="75"/>
                  </a:lnTo>
                  <a:lnTo>
                    <a:pt x="5" y="85"/>
                  </a:lnTo>
                  <a:lnTo>
                    <a:pt x="1" y="91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2" y="124"/>
                  </a:lnTo>
                  <a:lnTo>
                    <a:pt x="8" y="134"/>
                  </a:lnTo>
                  <a:lnTo>
                    <a:pt x="16" y="142"/>
                  </a:lnTo>
                  <a:lnTo>
                    <a:pt x="24" y="144"/>
                  </a:lnTo>
                  <a:lnTo>
                    <a:pt x="30" y="146"/>
                  </a:lnTo>
                  <a:lnTo>
                    <a:pt x="33" y="146"/>
                  </a:lnTo>
                  <a:lnTo>
                    <a:pt x="32" y="149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33" y="177"/>
                  </a:lnTo>
                  <a:lnTo>
                    <a:pt x="39" y="184"/>
                  </a:lnTo>
                  <a:lnTo>
                    <a:pt x="44" y="188"/>
                  </a:lnTo>
                  <a:lnTo>
                    <a:pt x="52" y="191"/>
                  </a:lnTo>
                  <a:lnTo>
                    <a:pt x="60" y="191"/>
                  </a:lnTo>
                  <a:lnTo>
                    <a:pt x="69" y="188"/>
                  </a:lnTo>
                  <a:lnTo>
                    <a:pt x="75" y="185"/>
                  </a:lnTo>
                  <a:lnTo>
                    <a:pt x="77" y="183"/>
                  </a:lnTo>
                  <a:lnTo>
                    <a:pt x="79" y="181"/>
                  </a:lnTo>
                  <a:lnTo>
                    <a:pt x="81" y="185"/>
                  </a:lnTo>
                  <a:lnTo>
                    <a:pt x="86" y="193"/>
                  </a:lnTo>
                  <a:lnTo>
                    <a:pt x="94" y="201"/>
                  </a:lnTo>
                  <a:lnTo>
                    <a:pt x="103" y="204"/>
                  </a:lnTo>
                  <a:lnTo>
                    <a:pt x="109" y="203"/>
                  </a:lnTo>
                  <a:lnTo>
                    <a:pt x="115" y="201"/>
                  </a:lnTo>
                  <a:lnTo>
                    <a:pt x="122" y="196"/>
                  </a:lnTo>
                  <a:lnTo>
                    <a:pt x="129" y="192"/>
                  </a:lnTo>
                  <a:lnTo>
                    <a:pt x="134" y="187"/>
                  </a:lnTo>
                  <a:lnTo>
                    <a:pt x="138" y="183"/>
                  </a:lnTo>
                  <a:lnTo>
                    <a:pt x="142" y="180"/>
                  </a:lnTo>
                  <a:lnTo>
                    <a:pt x="143" y="179"/>
                  </a:lnTo>
                  <a:lnTo>
                    <a:pt x="166" y="141"/>
                  </a:lnTo>
                  <a:lnTo>
                    <a:pt x="161" y="3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2664" y="3439"/>
              <a:ext cx="468" cy="99"/>
            </a:xfrm>
            <a:custGeom>
              <a:avLst/>
              <a:gdLst>
                <a:gd name="T0" fmla="*/ 0 w 468"/>
                <a:gd name="T1" fmla="*/ 47 h 198"/>
                <a:gd name="T2" fmla="*/ 10 w 468"/>
                <a:gd name="T3" fmla="*/ 53 h 198"/>
                <a:gd name="T4" fmla="*/ 36 w 468"/>
                <a:gd name="T5" fmla="*/ 65 h 198"/>
                <a:gd name="T6" fmla="*/ 62 w 468"/>
                <a:gd name="T7" fmla="*/ 79 h 198"/>
                <a:gd name="T8" fmla="*/ 77 w 468"/>
                <a:gd name="T9" fmla="*/ 91 h 198"/>
                <a:gd name="T10" fmla="*/ 96 w 468"/>
                <a:gd name="T11" fmla="*/ 102 h 198"/>
                <a:gd name="T12" fmla="*/ 110 w 468"/>
                <a:gd name="T13" fmla="*/ 106 h 198"/>
                <a:gd name="T14" fmla="*/ 117 w 468"/>
                <a:gd name="T15" fmla="*/ 103 h 198"/>
                <a:gd name="T16" fmla="*/ 134 w 468"/>
                <a:gd name="T17" fmla="*/ 99 h 198"/>
                <a:gd name="T18" fmla="*/ 151 w 468"/>
                <a:gd name="T19" fmla="*/ 93 h 198"/>
                <a:gd name="T20" fmla="*/ 161 w 468"/>
                <a:gd name="T21" fmla="*/ 92 h 198"/>
                <a:gd name="T22" fmla="*/ 171 w 468"/>
                <a:gd name="T23" fmla="*/ 93 h 198"/>
                <a:gd name="T24" fmla="*/ 185 w 468"/>
                <a:gd name="T25" fmla="*/ 103 h 198"/>
                <a:gd name="T26" fmla="*/ 200 w 468"/>
                <a:gd name="T27" fmla="*/ 140 h 198"/>
                <a:gd name="T28" fmla="*/ 204 w 468"/>
                <a:gd name="T29" fmla="*/ 175 h 198"/>
                <a:gd name="T30" fmla="*/ 213 w 468"/>
                <a:gd name="T31" fmla="*/ 189 h 198"/>
                <a:gd name="T32" fmla="*/ 236 w 468"/>
                <a:gd name="T33" fmla="*/ 197 h 198"/>
                <a:gd name="T34" fmla="*/ 261 w 468"/>
                <a:gd name="T35" fmla="*/ 198 h 198"/>
                <a:gd name="T36" fmla="*/ 296 w 468"/>
                <a:gd name="T37" fmla="*/ 196 h 198"/>
                <a:gd name="T38" fmla="*/ 328 w 468"/>
                <a:gd name="T39" fmla="*/ 193 h 198"/>
                <a:gd name="T40" fmla="*/ 348 w 468"/>
                <a:gd name="T41" fmla="*/ 191 h 198"/>
                <a:gd name="T42" fmla="*/ 358 w 468"/>
                <a:gd name="T43" fmla="*/ 191 h 198"/>
                <a:gd name="T44" fmla="*/ 371 w 468"/>
                <a:gd name="T45" fmla="*/ 190 h 198"/>
                <a:gd name="T46" fmla="*/ 385 w 468"/>
                <a:gd name="T47" fmla="*/ 185 h 198"/>
                <a:gd name="T48" fmla="*/ 401 w 468"/>
                <a:gd name="T49" fmla="*/ 175 h 198"/>
                <a:gd name="T50" fmla="*/ 421 w 468"/>
                <a:gd name="T51" fmla="*/ 153 h 198"/>
                <a:gd name="T52" fmla="*/ 425 w 468"/>
                <a:gd name="T53" fmla="*/ 139 h 198"/>
                <a:gd name="T54" fmla="*/ 425 w 468"/>
                <a:gd name="T55" fmla="*/ 128 h 198"/>
                <a:gd name="T56" fmla="*/ 425 w 468"/>
                <a:gd name="T57" fmla="*/ 116 h 198"/>
                <a:gd name="T58" fmla="*/ 425 w 468"/>
                <a:gd name="T59" fmla="*/ 101 h 198"/>
                <a:gd name="T60" fmla="*/ 425 w 468"/>
                <a:gd name="T61" fmla="*/ 91 h 198"/>
                <a:gd name="T62" fmla="*/ 466 w 468"/>
                <a:gd name="T63" fmla="*/ 63 h 198"/>
                <a:gd name="T64" fmla="*/ 466 w 468"/>
                <a:gd name="T65" fmla="*/ 50 h 198"/>
                <a:gd name="T66" fmla="*/ 453 w 468"/>
                <a:gd name="T67" fmla="*/ 49 h 198"/>
                <a:gd name="T68" fmla="*/ 410 w 468"/>
                <a:gd name="T69" fmla="*/ 57 h 198"/>
                <a:gd name="T70" fmla="*/ 354 w 468"/>
                <a:gd name="T71" fmla="*/ 68 h 198"/>
                <a:gd name="T72" fmla="*/ 311 w 468"/>
                <a:gd name="T73" fmla="*/ 76 h 198"/>
                <a:gd name="T74" fmla="*/ 332 w 468"/>
                <a:gd name="T75" fmla="*/ 22 h 198"/>
                <a:gd name="T76" fmla="*/ 328 w 468"/>
                <a:gd name="T77" fmla="*/ 22 h 198"/>
                <a:gd name="T78" fmla="*/ 317 w 468"/>
                <a:gd name="T79" fmla="*/ 23 h 198"/>
                <a:gd name="T80" fmla="*/ 304 w 468"/>
                <a:gd name="T81" fmla="*/ 24 h 198"/>
                <a:gd name="T82" fmla="*/ 295 w 468"/>
                <a:gd name="T83" fmla="*/ 25 h 198"/>
                <a:gd name="T84" fmla="*/ 281 w 468"/>
                <a:gd name="T85" fmla="*/ 29 h 198"/>
                <a:gd name="T86" fmla="*/ 257 w 468"/>
                <a:gd name="T87" fmla="*/ 37 h 198"/>
                <a:gd name="T88" fmla="*/ 231 w 468"/>
                <a:gd name="T89" fmla="*/ 43 h 198"/>
                <a:gd name="T90" fmla="*/ 213 w 468"/>
                <a:gd name="T91" fmla="*/ 47 h 198"/>
                <a:gd name="T92" fmla="*/ 178 w 468"/>
                <a:gd name="T93" fmla="*/ 40 h 198"/>
                <a:gd name="T94" fmla="*/ 121 w 468"/>
                <a:gd name="T95" fmla="*/ 23 h 198"/>
                <a:gd name="T96" fmla="*/ 67 w 468"/>
                <a:gd name="T97" fmla="*/ 7 h 198"/>
                <a:gd name="T98" fmla="*/ 43 w 468"/>
                <a:gd name="T9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8" h="198">
                  <a:moveTo>
                    <a:pt x="43" y="0"/>
                  </a:moveTo>
                  <a:lnTo>
                    <a:pt x="0" y="47"/>
                  </a:lnTo>
                  <a:lnTo>
                    <a:pt x="3" y="48"/>
                  </a:lnTo>
                  <a:lnTo>
                    <a:pt x="10" y="53"/>
                  </a:lnTo>
                  <a:lnTo>
                    <a:pt x="22" y="58"/>
                  </a:lnTo>
                  <a:lnTo>
                    <a:pt x="36" y="65"/>
                  </a:lnTo>
                  <a:lnTo>
                    <a:pt x="49" y="72"/>
                  </a:lnTo>
                  <a:lnTo>
                    <a:pt x="62" y="79"/>
                  </a:lnTo>
                  <a:lnTo>
                    <a:pt x="71" y="86"/>
                  </a:lnTo>
                  <a:lnTo>
                    <a:pt x="77" y="91"/>
                  </a:lnTo>
                  <a:lnTo>
                    <a:pt x="86" y="98"/>
                  </a:lnTo>
                  <a:lnTo>
                    <a:pt x="96" y="102"/>
                  </a:lnTo>
                  <a:lnTo>
                    <a:pt x="106" y="105"/>
                  </a:lnTo>
                  <a:lnTo>
                    <a:pt x="110" y="106"/>
                  </a:lnTo>
                  <a:lnTo>
                    <a:pt x="113" y="105"/>
                  </a:lnTo>
                  <a:lnTo>
                    <a:pt x="117" y="103"/>
                  </a:lnTo>
                  <a:lnTo>
                    <a:pt x="126" y="101"/>
                  </a:lnTo>
                  <a:lnTo>
                    <a:pt x="134" y="99"/>
                  </a:lnTo>
                  <a:lnTo>
                    <a:pt x="143" y="95"/>
                  </a:lnTo>
                  <a:lnTo>
                    <a:pt x="151" y="93"/>
                  </a:lnTo>
                  <a:lnTo>
                    <a:pt x="157" y="92"/>
                  </a:lnTo>
                  <a:lnTo>
                    <a:pt x="161" y="92"/>
                  </a:lnTo>
                  <a:lnTo>
                    <a:pt x="166" y="93"/>
                  </a:lnTo>
                  <a:lnTo>
                    <a:pt x="171" y="93"/>
                  </a:lnTo>
                  <a:lnTo>
                    <a:pt x="177" y="95"/>
                  </a:lnTo>
                  <a:lnTo>
                    <a:pt x="185" y="103"/>
                  </a:lnTo>
                  <a:lnTo>
                    <a:pt x="194" y="120"/>
                  </a:lnTo>
                  <a:lnTo>
                    <a:pt x="200" y="140"/>
                  </a:lnTo>
                  <a:lnTo>
                    <a:pt x="203" y="160"/>
                  </a:lnTo>
                  <a:lnTo>
                    <a:pt x="204" y="175"/>
                  </a:lnTo>
                  <a:lnTo>
                    <a:pt x="207" y="183"/>
                  </a:lnTo>
                  <a:lnTo>
                    <a:pt x="213" y="189"/>
                  </a:lnTo>
                  <a:lnTo>
                    <a:pt x="223" y="193"/>
                  </a:lnTo>
                  <a:lnTo>
                    <a:pt x="236" y="197"/>
                  </a:lnTo>
                  <a:lnTo>
                    <a:pt x="247" y="198"/>
                  </a:lnTo>
                  <a:lnTo>
                    <a:pt x="261" y="198"/>
                  </a:lnTo>
                  <a:lnTo>
                    <a:pt x="277" y="197"/>
                  </a:lnTo>
                  <a:lnTo>
                    <a:pt x="296" y="196"/>
                  </a:lnTo>
                  <a:lnTo>
                    <a:pt x="312" y="194"/>
                  </a:lnTo>
                  <a:lnTo>
                    <a:pt x="328" y="193"/>
                  </a:lnTo>
                  <a:lnTo>
                    <a:pt x="341" y="192"/>
                  </a:lnTo>
                  <a:lnTo>
                    <a:pt x="348" y="191"/>
                  </a:lnTo>
                  <a:lnTo>
                    <a:pt x="352" y="191"/>
                  </a:lnTo>
                  <a:lnTo>
                    <a:pt x="358" y="191"/>
                  </a:lnTo>
                  <a:lnTo>
                    <a:pt x="365" y="190"/>
                  </a:lnTo>
                  <a:lnTo>
                    <a:pt x="371" y="190"/>
                  </a:lnTo>
                  <a:lnTo>
                    <a:pt x="378" y="188"/>
                  </a:lnTo>
                  <a:lnTo>
                    <a:pt x="385" y="185"/>
                  </a:lnTo>
                  <a:lnTo>
                    <a:pt x="393" y="181"/>
                  </a:lnTo>
                  <a:lnTo>
                    <a:pt x="401" y="175"/>
                  </a:lnTo>
                  <a:lnTo>
                    <a:pt x="413" y="162"/>
                  </a:lnTo>
                  <a:lnTo>
                    <a:pt x="421" y="153"/>
                  </a:lnTo>
                  <a:lnTo>
                    <a:pt x="424" y="145"/>
                  </a:lnTo>
                  <a:lnTo>
                    <a:pt x="425" y="139"/>
                  </a:lnTo>
                  <a:lnTo>
                    <a:pt x="425" y="133"/>
                  </a:lnTo>
                  <a:lnTo>
                    <a:pt x="425" y="128"/>
                  </a:lnTo>
                  <a:lnTo>
                    <a:pt x="425" y="122"/>
                  </a:lnTo>
                  <a:lnTo>
                    <a:pt x="425" y="116"/>
                  </a:lnTo>
                  <a:lnTo>
                    <a:pt x="425" y="109"/>
                  </a:lnTo>
                  <a:lnTo>
                    <a:pt x="425" y="101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65" y="65"/>
                  </a:lnTo>
                  <a:lnTo>
                    <a:pt x="466" y="63"/>
                  </a:lnTo>
                  <a:lnTo>
                    <a:pt x="468" y="56"/>
                  </a:lnTo>
                  <a:lnTo>
                    <a:pt x="466" y="50"/>
                  </a:lnTo>
                  <a:lnTo>
                    <a:pt x="463" y="48"/>
                  </a:lnTo>
                  <a:lnTo>
                    <a:pt x="453" y="49"/>
                  </a:lnTo>
                  <a:lnTo>
                    <a:pt x="435" y="53"/>
                  </a:lnTo>
                  <a:lnTo>
                    <a:pt x="410" y="57"/>
                  </a:lnTo>
                  <a:lnTo>
                    <a:pt x="381" y="62"/>
                  </a:lnTo>
                  <a:lnTo>
                    <a:pt x="354" y="68"/>
                  </a:lnTo>
                  <a:lnTo>
                    <a:pt x="329" y="72"/>
                  </a:lnTo>
                  <a:lnTo>
                    <a:pt x="311" y="76"/>
                  </a:lnTo>
                  <a:lnTo>
                    <a:pt x="305" y="77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28" y="22"/>
                  </a:lnTo>
                  <a:lnTo>
                    <a:pt x="323" y="22"/>
                  </a:lnTo>
                  <a:lnTo>
                    <a:pt x="317" y="23"/>
                  </a:lnTo>
                  <a:lnTo>
                    <a:pt x="310" y="23"/>
                  </a:lnTo>
                  <a:lnTo>
                    <a:pt x="304" y="24"/>
                  </a:lnTo>
                  <a:lnTo>
                    <a:pt x="298" y="24"/>
                  </a:lnTo>
                  <a:lnTo>
                    <a:pt x="295" y="25"/>
                  </a:lnTo>
                  <a:lnTo>
                    <a:pt x="290" y="26"/>
                  </a:lnTo>
                  <a:lnTo>
                    <a:pt x="281" y="29"/>
                  </a:lnTo>
                  <a:lnTo>
                    <a:pt x="270" y="32"/>
                  </a:lnTo>
                  <a:lnTo>
                    <a:pt x="257" y="37"/>
                  </a:lnTo>
                  <a:lnTo>
                    <a:pt x="244" y="40"/>
                  </a:lnTo>
                  <a:lnTo>
                    <a:pt x="231" y="43"/>
                  </a:lnTo>
                  <a:lnTo>
                    <a:pt x="221" y="46"/>
                  </a:lnTo>
                  <a:lnTo>
                    <a:pt x="213" y="47"/>
                  </a:lnTo>
                  <a:lnTo>
                    <a:pt x="201" y="45"/>
                  </a:lnTo>
                  <a:lnTo>
                    <a:pt x="178" y="40"/>
                  </a:lnTo>
                  <a:lnTo>
                    <a:pt x="151" y="32"/>
                  </a:lnTo>
                  <a:lnTo>
                    <a:pt x="121" y="23"/>
                  </a:lnTo>
                  <a:lnTo>
                    <a:pt x="93" y="15"/>
                  </a:lnTo>
                  <a:lnTo>
                    <a:pt x="67" y="7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3370" y="3093"/>
              <a:ext cx="354" cy="246"/>
            </a:xfrm>
            <a:custGeom>
              <a:avLst/>
              <a:gdLst>
                <a:gd name="T0" fmla="*/ 145 w 354"/>
                <a:gd name="T1" fmla="*/ 20 h 491"/>
                <a:gd name="T2" fmla="*/ 123 w 354"/>
                <a:gd name="T3" fmla="*/ 38 h 491"/>
                <a:gd name="T4" fmla="*/ 102 w 354"/>
                <a:gd name="T5" fmla="*/ 61 h 491"/>
                <a:gd name="T6" fmla="*/ 86 w 354"/>
                <a:gd name="T7" fmla="*/ 80 h 491"/>
                <a:gd name="T8" fmla="*/ 78 w 354"/>
                <a:gd name="T9" fmla="*/ 91 h 491"/>
                <a:gd name="T10" fmla="*/ 65 w 354"/>
                <a:gd name="T11" fmla="*/ 115 h 491"/>
                <a:gd name="T12" fmla="*/ 49 w 354"/>
                <a:gd name="T13" fmla="*/ 137 h 491"/>
                <a:gd name="T14" fmla="*/ 41 w 354"/>
                <a:gd name="T15" fmla="*/ 165 h 491"/>
                <a:gd name="T16" fmla="*/ 39 w 354"/>
                <a:gd name="T17" fmla="*/ 194 h 491"/>
                <a:gd name="T18" fmla="*/ 37 w 354"/>
                <a:gd name="T19" fmla="*/ 254 h 491"/>
                <a:gd name="T20" fmla="*/ 34 w 354"/>
                <a:gd name="T21" fmla="*/ 274 h 491"/>
                <a:gd name="T22" fmla="*/ 25 w 354"/>
                <a:gd name="T23" fmla="*/ 302 h 491"/>
                <a:gd name="T24" fmla="*/ 11 w 354"/>
                <a:gd name="T25" fmla="*/ 337 h 491"/>
                <a:gd name="T26" fmla="*/ 1 w 354"/>
                <a:gd name="T27" fmla="*/ 363 h 491"/>
                <a:gd name="T28" fmla="*/ 1 w 354"/>
                <a:gd name="T29" fmla="*/ 387 h 491"/>
                <a:gd name="T30" fmla="*/ 8 w 354"/>
                <a:gd name="T31" fmla="*/ 448 h 491"/>
                <a:gd name="T32" fmla="*/ 21 w 354"/>
                <a:gd name="T33" fmla="*/ 476 h 491"/>
                <a:gd name="T34" fmla="*/ 34 w 354"/>
                <a:gd name="T35" fmla="*/ 484 h 491"/>
                <a:gd name="T36" fmla="*/ 49 w 354"/>
                <a:gd name="T37" fmla="*/ 489 h 491"/>
                <a:gd name="T38" fmla="*/ 61 w 354"/>
                <a:gd name="T39" fmla="*/ 491 h 491"/>
                <a:gd name="T40" fmla="*/ 71 w 354"/>
                <a:gd name="T41" fmla="*/ 490 h 491"/>
                <a:gd name="T42" fmla="*/ 88 w 354"/>
                <a:gd name="T43" fmla="*/ 484 h 491"/>
                <a:gd name="T44" fmla="*/ 107 w 354"/>
                <a:gd name="T45" fmla="*/ 477 h 491"/>
                <a:gd name="T46" fmla="*/ 121 w 354"/>
                <a:gd name="T47" fmla="*/ 471 h 491"/>
                <a:gd name="T48" fmla="*/ 126 w 354"/>
                <a:gd name="T49" fmla="*/ 462 h 491"/>
                <a:gd name="T50" fmla="*/ 136 w 354"/>
                <a:gd name="T51" fmla="*/ 410 h 491"/>
                <a:gd name="T52" fmla="*/ 153 w 354"/>
                <a:gd name="T53" fmla="*/ 339 h 491"/>
                <a:gd name="T54" fmla="*/ 168 w 354"/>
                <a:gd name="T55" fmla="*/ 285 h 491"/>
                <a:gd name="T56" fmla="*/ 176 w 354"/>
                <a:gd name="T57" fmla="*/ 270 h 491"/>
                <a:gd name="T58" fmla="*/ 187 w 354"/>
                <a:gd name="T59" fmla="*/ 261 h 491"/>
                <a:gd name="T60" fmla="*/ 201 w 354"/>
                <a:gd name="T61" fmla="*/ 256 h 491"/>
                <a:gd name="T62" fmla="*/ 216 w 354"/>
                <a:gd name="T63" fmla="*/ 251 h 491"/>
                <a:gd name="T64" fmla="*/ 234 w 354"/>
                <a:gd name="T65" fmla="*/ 248 h 491"/>
                <a:gd name="T66" fmla="*/ 252 w 354"/>
                <a:gd name="T67" fmla="*/ 243 h 491"/>
                <a:gd name="T68" fmla="*/ 266 w 354"/>
                <a:gd name="T69" fmla="*/ 240 h 491"/>
                <a:gd name="T70" fmla="*/ 277 w 354"/>
                <a:gd name="T71" fmla="*/ 233 h 491"/>
                <a:gd name="T72" fmla="*/ 287 w 354"/>
                <a:gd name="T73" fmla="*/ 222 h 491"/>
                <a:gd name="T74" fmla="*/ 294 w 354"/>
                <a:gd name="T75" fmla="*/ 211 h 491"/>
                <a:gd name="T76" fmla="*/ 301 w 354"/>
                <a:gd name="T77" fmla="*/ 193 h 491"/>
                <a:gd name="T78" fmla="*/ 300 w 354"/>
                <a:gd name="T79" fmla="*/ 165 h 491"/>
                <a:gd name="T80" fmla="*/ 302 w 354"/>
                <a:gd name="T81" fmla="*/ 128 h 491"/>
                <a:gd name="T82" fmla="*/ 299 w 354"/>
                <a:gd name="T83" fmla="*/ 122 h 491"/>
                <a:gd name="T84" fmla="*/ 290 w 354"/>
                <a:gd name="T85" fmla="*/ 114 h 491"/>
                <a:gd name="T86" fmla="*/ 283 w 354"/>
                <a:gd name="T87" fmla="*/ 100 h 491"/>
                <a:gd name="T88" fmla="*/ 280 w 354"/>
                <a:gd name="T89" fmla="*/ 88 h 491"/>
                <a:gd name="T90" fmla="*/ 351 w 354"/>
                <a:gd name="T91" fmla="*/ 23 h 491"/>
                <a:gd name="T92" fmla="*/ 354 w 354"/>
                <a:gd name="T93" fmla="*/ 13 h 491"/>
                <a:gd name="T94" fmla="*/ 341 w 354"/>
                <a:gd name="T95" fmla="*/ 0 h 491"/>
                <a:gd name="T96" fmla="*/ 306 w 354"/>
                <a:gd name="T97" fmla="*/ 6 h 491"/>
                <a:gd name="T98" fmla="*/ 249 w 354"/>
                <a:gd name="T99" fmla="*/ 25 h 491"/>
                <a:gd name="T100" fmla="*/ 195 w 354"/>
                <a:gd name="T101" fmla="*/ 46 h 491"/>
                <a:gd name="T102" fmla="*/ 172 w 354"/>
                <a:gd name="T103" fmla="*/ 55 h 491"/>
                <a:gd name="T104" fmla="*/ 172 w 354"/>
                <a:gd name="T105" fmla="*/ 33 h 491"/>
                <a:gd name="T106" fmla="*/ 154 w 354"/>
                <a:gd name="T107" fmla="*/ 1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4" h="491">
                  <a:moveTo>
                    <a:pt x="154" y="15"/>
                  </a:moveTo>
                  <a:lnTo>
                    <a:pt x="145" y="20"/>
                  </a:lnTo>
                  <a:lnTo>
                    <a:pt x="135" y="27"/>
                  </a:lnTo>
                  <a:lnTo>
                    <a:pt x="123" y="38"/>
                  </a:lnTo>
                  <a:lnTo>
                    <a:pt x="113" y="50"/>
                  </a:lnTo>
                  <a:lnTo>
                    <a:pt x="102" y="61"/>
                  </a:lnTo>
                  <a:lnTo>
                    <a:pt x="93" y="72"/>
                  </a:lnTo>
                  <a:lnTo>
                    <a:pt x="86" y="80"/>
                  </a:lnTo>
                  <a:lnTo>
                    <a:pt x="82" y="84"/>
                  </a:lnTo>
                  <a:lnTo>
                    <a:pt x="78" y="91"/>
                  </a:lnTo>
                  <a:lnTo>
                    <a:pt x="72" y="103"/>
                  </a:lnTo>
                  <a:lnTo>
                    <a:pt x="65" y="115"/>
                  </a:lnTo>
                  <a:lnTo>
                    <a:pt x="57" y="126"/>
                  </a:lnTo>
                  <a:lnTo>
                    <a:pt x="49" y="137"/>
                  </a:lnTo>
                  <a:lnTo>
                    <a:pt x="45" y="151"/>
                  </a:lnTo>
                  <a:lnTo>
                    <a:pt x="41" y="165"/>
                  </a:lnTo>
                  <a:lnTo>
                    <a:pt x="40" y="175"/>
                  </a:lnTo>
                  <a:lnTo>
                    <a:pt x="39" y="194"/>
                  </a:lnTo>
                  <a:lnTo>
                    <a:pt x="38" y="224"/>
                  </a:lnTo>
                  <a:lnTo>
                    <a:pt x="37" y="254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29" y="286"/>
                  </a:lnTo>
                  <a:lnTo>
                    <a:pt x="25" y="302"/>
                  </a:lnTo>
                  <a:lnTo>
                    <a:pt x="18" y="319"/>
                  </a:lnTo>
                  <a:lnTo>
                    <a:pt x="11" y="337"/>
                  </a:lnTo>
                  <a:lnTo>
                    <a:pt x="6" y="352"/>
                  </a:lnTo>
                  <a:lnTo>
                    <a:pt x="1" y="36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4" y="417"/>
                  </a:lnTo>
                  <a:lnTo>
                    <a:pt x="8" y="448"/>
                  </a:lnTo>
                  <a:lnTo>
                    <a:pt x="15" y="470"/>
                  </a:lnTo>
                  <a:lnTo>
                    <a:pt x="21" y="476"/>
                  </a:lnTo>
                  <a:lnTo>
                    <a:pt x="27" y="481"/>
                  </a:lnTo>
                  <a:lnTo>
                    <a:pt x="34" y="484"/>
                  </a:lnTo>
                  <a:lnTo>
                    <a:pt x="42" y="488"/>
                  </a:lnTo>
                  <a:lnTo>
                    <a:pt x="49" y="489"/>
                  </a:lnTo>
                  <a:lnTo>
                    <a:pt x="55" y="490"/>
                  </a:lnTo>
                  <a:lnTo>
                    <a:pt x="61" y="491"/>
                  </a:lnTo>
                  <a:lnTo>
                    <a:pt x="66" y="491"/>
                  </a:lnTo>
                  <a:lnTo>
                    <a:pt x="71" y="490"/>
                  </a:lnTo>
                  <a:lnTo>
                    <a:pt x="79" y="488"/>
                  </a:lnTo>
                  <a:lnTo>
                    <a:pt x="88" y="484"/>
                  </a:lnTo>
                  <a:lnTo>
                    <a:pt x="98" y="481"/>
                  </a:lnTo>
                  <a:lnTo>
                    <a:pt x="107" y="477"/>
                  </a:lnTo>
                  <a:lnTo>
                    <a:pt x="115" y="474"/>
                  </a:lnTo>
                  <a:lnTo>
                    <a:pt x="121" y="471"/>
                  </a:lnTo>
                  <a:lnTo>
                    <a:pt x="123" y="470"/>
                  </a:lnTo>
                  <a:lnTo>
                    <a:pt x="126" y="462"/>
                  </a:lnTo>
                  <a:lnTo>
                    <a:pt x="131" y="440"/>
                  </a:lnTo>
                  <a:lnTo>
                    <a:pt x="136" y="410"/>
                  </a:lnTo>
                  <a:lnTo>
                    <a:pt x="145" y="375"/>
                  </a:lnTo>
                  <a:lnTo>
                    <a:pt x="153" y="339"/>
                  </a:lnTo>
                  <a:lnTo>
                    <a:pt x="161" y="308"/>
                  </a:lnTo>
                  <a:lnTo>
                    <a:pt x="168" y="285"/>
                  </a:lnTo>
                  <a:lnTo>
                    <a:pt x="172" y="274"/>
                  </a:lnTo>
                  <a:lnTo>
                    <a:pt x="176" y="270"/>
                  </a:lnTo>
                  <a:lnTo>
                    <a:pt x="181" y="264"/>
                  </a:lnTo>
                  <a:lnTo>
                    <a:pt x="187" y="261"/>
                  </a:lnTo>
                  <a:lnTo>
                    <a:pt x="195" y="257"/>
                  </a:lnTo>
                  <a:lnTo>
                    <a:pt x="201" y="256"/>
                  </a:lnTo>
                  <a:lnTo>
                    <a:pt x="208" y="254"/>
                  </a:lnTo>
                  <a:lnTo>
                    <a:pt x="216" y="251"/>
                  </a:lnTo>
                  <a:lnTo>
                    <a:pt x="226" y="249"/>
                  </a:lnTo>
                  <a:lnTo>
                    <a:pt x="234" y="248"/>
                  </a:lnTo>
                  <a:lnTo>
                    <a:pt x="243" y="246"/>
                  </a:lnTo>
                  <a:lnTo>
                    <a:pt x="252" y="243"/>
                  </a:lnTo>
                  <a:lnTo>
                    <a:pt x="259" y="242"/>
                  </a:lnTo>
                  <a:lnTo>
                    <a:pt x="266" y="240"/>
                  </a:lnTo>
                  <a:lnTo>
                    <a:pt x="272" y="236"/>
                  </a:lnTo>
                  <a:lnTo>
                    <a:pt x="277" y="233"/>
                  </a:lnTo>
                  <a:lnTo>
                    <a:pt x="282" y="227"/>
                  </a:lnTo>
                  <a:lnTo>
                    <a:pt x="287" y="222"/>
                  </a:lnTo>
                  <a:lnTo>
                    <a:pt x="290" y="217"/>
                  </a:lnTo>
                  <a:lnTo>
                    <a:pt x="294" y="211"/>
                  </a:lnTo>
                  <a:lnTo>
                    <a:pt x="297" y="205"/>
                  </a:lnTo>
                  <a:lnTo>
                    <a:pt x="301" y="193"/>
                  </a:lnTo>
                  <a:lnTo>
                    <a:pt x="301" y="178"/>
                  </a:lnTo>
                  <a:lnTo>
                    <a:pt x="300" y="165"/>
                  </a:lnTo>
                  <a:lnTo>
                    <a:pt x="299" y="160"/>
                  </a:lnTo>
                  <a:lnTo>
                    <a:pt x="302" y="128"/>
                  </a:lnTo>
                  <a:lnTo>
                    <a:pt x="301" y="126"/>
                  </a:lnTo>
                  <a:lnTo>
                    <a:pt x="299" y="122"/>
                  </a:lnTo>
                  <a:lnTo>
                    <a:pt x="294" y="118"/>
                  </a:lnTo>
                  <a:lnTo>
                    <a:pt x="290" y="114"/>
                  </a:lnTo>
                  <a:lnTo>
                    <a:pt x="286" y="110"/>
                  </a:lnTo>
                  <a:lnTo>
                    <a:pt x="283" y="100"/>
                  </a:lnTo>
                  <a:lnTo>
                    <a:pt x="281" y="91"/>
                  </a:lnTo>
                  <a:lnTo>
                    <a:pt x="280" y="88"/>
                  </a:lnTo>
                  <a:lnTo>
                    <a:pt x="259" y="73"/>
                  </a:lnTo>
                  <a:lnTo>
                    <a:pt x="351" y="23"/>
                  </a:lnTo>
                  <a:lnTo>
                    <a:pt x="353" y="20"/>
                  </a:lnTo>
                  <a:lnTo>
                    <a:pt x="354" y="13"/>
                  </a:lnTo>
                  <a:lnTo>
                    <a:pt x="351" y="6"/>
                  </a:lnTo>
                  <a:lnTo>
                    <a:pt x="341" y="0"/>
                  </a:lnTo>
                  <a:lnTo>
                    <a:pt x="328" y="1"/>
                  </a:lnTo>
                  <a:lnTo>
                    <a:pt x="306" y="6"/>
                  </a:lnTo>
                  <a:lnTo>
                    <a:pt x="279" y="15"/>
                  </a:lnTo>
                  <a:lnTo>
                    <a:pt x="249" y="25"/>
                  </a:lnTo>
                  <a:lnTo>
                    <a:pt x="220" y="36"/>
                  </a:lnTo>
                  <a:lnTo>
                    <a:pt x="195" y="46"/>
                  </a:lnTo>
                  <a:lnTo>
                    <a:pt x="178" y="53"/>
                  </a:lnTo>
                  <a:lnTo>
                    <a:pt x="172" y="55"/>
                  </a:lnTo>
                  <a:lnTo>
                    <a:pt x="172" y="48"/>
                  </a:lnTo>
                  <a:lnTo>
                    <a:pt x="172" y="33"/>
                  </a:lnTo>
                  <a:lnTo>
                    <a:pt x="166" y="19"/>
                  </a:lnTo>
                  <a:lnTo>
                    <a:pt x="154" y="15"/>
                  </a:lnTo>
                  <a:close/>
                </a:path>
              </a:pathLst>
            </a:custGeom>
            <a:solidFill>
              <a:srgbClr val="B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>
              <a:off x="2641" y="2943"/>
              <a:ext cx="347" cy="200"/>
            </a:xfrm>
            <a:custGeom>
              <a:avLst/>
              <a:gdLst>
                <a:gd name="T0" fmla="*/ 4 w 347"/>
                <a:gd name="T1" fmla="*/ 126 h 399"/>
                <a:gd name="T2" fmla="*/ 17 w 347"/>
                <a:gd name="T3" fmla="*/ 161 h 399"/>
                <a:gd name="T4" fmla="*/ 24 w 347"/>
                <a:gd name="T5" fmla="*/ 177 h 399"/>
                <a:gd name="T6" fmla="*/ 35 w 347"/>
                <a:gd name="T7" fmla="*/ 181 h 399"/>
                <a:gd name="T8" fmla="*/ 47 w 347"/>
                <a:gd name="T9" fmla="*/ 184 h 399"/>
                <a:gd name="T10" fmla="*/ 58 w 347"/>
                <a:gd name="T11" fmla="*/ 184 h 399"/>
                <a:gd name="T12" fmla="*/ 59 w 347"/>
                <a:gd name="T13" fmla="*/ 194 h 399"/>
                <a:gd name="T14" fmla="*/ 59 w 347"/>
                <a:gd name="T15" fmla="*/ 244 h 399"/>
                <a:gd name="T16" fmla="*/ 62 w 347"/>
                <a:gd name="T17" fmla="*/ 275 h 399"/>
                <a:gd name="T18" fmla="*/ 78 w 347"/>
                <a:gd name="T19" fmla="*/ 304 h 399"/>
                <a:gd name="T20" fmla="*/ 97 w 347"/>
                <a:gd name="T21" fmla="*/ 329 h 399"/>
                <a:gd name="T22" fmla="*/ 118 w 347"/>
                <a:gd name="T23" fmla="*/ 354 h 399"/>
                <a:gd name="T24" fmla="*/ 140 w 347"/>
                <a:gd name="T25" fmla="*/ 380 h 399"/>
                <a:gd name="T26" fmla="*/ 156 w 347"/>
                <a:gd name="T27" fmla="*/ 397 h 399"/>
                <a:gd name="T28" fmla="*/ 206 w 347"/>
                <a:gd name="T29" fmla="*/ 395 h 399"/>
                <a:gd name="T30" fmla="*/ 266 w 347"/>
                <a:gd name="T31" fmla="*/ 312 h 399"/>
                <a:gd name="T32" fmla="*/ 272 w 347"/>
                <a:gd name="T33" fmla="*/ 307 h 399"/>
                <a:gd name="T34" fmla="*/ 286 w 347"/>
                <a:gd name="T35" fmla="*/ 298 h 399"/>
                <a:gd name="T36" fmla="*/ 304 w 347"/>
                <a:gd name="T37" fmla="*/ 284 h 399"/>
                <a:gd name="T38" fmla="*/ 318 w 347"/>
                <a:gd name="T39" fmla="*/ 271 h 399"/>
                <a:gd name="T40" fmla="*/ 334 w 347"/>
                <a:gd name="T41" fmla="*/ 222 h 399"/>
                <a:gd name="T42" fmla="*/ 342 w 347"/>
                <a:gd name="T43" fmla="*/ 170 h 399"/>
                <a:gd name="T44" fmla="*/ 345 w 347"/>
                <a:gd name="T45" fmla="*/ 58 h 399"/>
                <a:gd name="T46" fmla="*/ 339 w 347"/>
                <a:gd name="T47" fmla="*/ 0 h 399"/>
                <a:gd name="T48" fmla="*/ 330 w 347"/>
                <a:gd name="T49" fmla="*/ 4 h 399"/>
                <a:gd name="T50" fmla="*/ 306 w 347"/>
                <a:gd name="T51" fmla="*/ 13 h 399"/>
                <a:gd name="T52" fmla="*/ 281 w 347"/>
                <a:gd name="T53" fmla="*/ 22 h 399"/>
                <a:gd name="T54" fmla="*/ 266 w 347"/>
                <a:gd name="T55" fmla="*/ 27 h 399"/>
                <a:gd name="T56" fmla="*/ 255 w 347"/>
                <a:gd name="T57" fmla="*/ 29 h 399"/>
                <a:gd name="T58" fmla="*/ 237 w 347"/>
                <a:gd name="T59" fmla="*/ 30 h 399"/>
                <a:gd name="T60" fmla="*/ 213 w 347"/>
                <a:gd name="T61" fmla="*/ 30 h 399"/>
                <a:gd name="T62" fmla="*/ 184 w 347"/>
                <a:gd name="T63" fmla="*/ 29 h 399"/>
                <a:gd name="T64" fmla="*/ 156 w 347"/>
                <a:gd name="T65" fmla="*/ 29 h 399"/>
                <a:gd name="T66" fmla="*/ 133 w 347"/>
                <a:gd name="T67" fmla="*/ 33 h 399"/>
                <a:gd name="T68" fmla="*/ 112 w 347"/>
                <a:gd name="T69" fmla="*/ 38 h 399"/>
                <a:gd name="T70" fmla="*/ 93 w 347"/>
                <a:gd name="T71" fmla="*/ 45 h 399"/>
                <a:gd name="T72" fmla="*/ 67 w 347"/>
                <a:gd name="T73" fmla="*/ 60 h 399"/>
                <a:gd name="T74" fmla="*/ 37 w 347"/>
                <a:gd name="T75" fmla="*/ 85 h 399"/>
                <a:gd name="T76" fmla="*/ 11 w 347"/>
                <a:gd name="T77" fmla="*/ 108 h 399"/>
                <a:gd name="T78" fmla="*/ 0 w 347"/>
                <a:gd name="T79" fmla="*/ 11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99">
                  <a:moveTo>
                    <a:pt x="0" y="117"/>
                  </a:moveTo>
                  <a:lnTo>
                    <a:pt x="4" y="126"/>
                  </a:lnTo>
                  <a:lnTo>
                    <a:pt x="10" y="143"/>
                  </a:lnTo>
                  <a:lnTo>
                    <a:pt x="17" y="161"/>
                  </a:lnTo>
                  <a:lnTo>
                    <a:pt x="22" y="173"/>
                  </a:lnTo>
                  <a:lnTo>
                    <a:pt x="24" y="177"/>
                  </a:lnTo>
                  <a:lnTo>
                    <a:pt x="27" y="179"/>
                  </a:lnTo>
                  <a:lnTo>
                    <a:pt x="35" y="181"/>
                  </a:lnTo>
                  <a:lnTo>
                    <a:pt x="40" y="183"/>
                  </a:lnTo>
                  <a:lnTo>
                    <a:pt x="47" y="184"/>
                  </a:lnTo>
                  <a:lnTo>
                    <a:pt x="53" y="184"/>
                  </a:lnTo>
                  <a:lnTo>
                    <a:pt x="58" y="184"/>
                  </a:lnTo>
                  <a:lnTo>
                    <a:pt x="59" y="184"/>
                  </a:lnTo>
                  <a:lnTo>
                    <a:pt x="59" y="194"/>
                  </a:lnTo>
                  <a:lnTo>
                    <a:pt x="59" y="217"/>
                  </a:lnTo>
                  <a:lnTo>
                    <a:pt x="59" y="244"/>
                  </a:lnTo>
                  <a:lnTo>
                    <a:pt x="59" y="262"/>
                  </a:lnTo>
                  <a:lnTo>
                    <a:pt x="62" y="275"/>
                  </a:lnTo>
                  <a:lnTo>
                    <a:pt x="69" y="289"/>
                  </a:lnTo>
                  <a:lnTo>
                    <a:pt x="78" y="304"/>
                  </a:lnTo>
                  <a:lnTo>
                    <a:pt x="90" y="320"/>
                  </a:lnTo>
                  <a:lnTo>
                    <a:pt x="97" y="329"/>
                  </a:lnTo>
                  <a:lnTo>
                    <a:pt x="107" y="342"/>
                  </a:lnTo>
                  <a:lnTo>
                    <a:pt x="118" y="354"/>
                  </a:lnTo>
                  <a:lnTo>
                    <a:pt x="130" y="368"/>
                  </a:lnTo>
                  <a:lnTo>
                    <a:pt x="140" y="380"/>
                  </a:lnTo>
                  <a:lnTo>
                    <a:pt x="150" y="390"/>
                  </a:lnTo>
                  <a:lnTo>
                    <a:pt x="156" y="397"/>
                  </a:lnTo>
                  <a:lnTo>
                    <a:pt x="158" y="399"/>
                  </a:lnTo>
                  <a:lnTo>
                    <a:pt x="206" y="395"/>
                  </a:lnTo>
                  <a:lnTo>
                    <a:pt x="246" y="345"/>
                  </a:lnTo>
                  <a:lnTo>
                    <a:pt x="266" y="312"/>
                  </a:lnTo>
                  <a:lnTo>
                    <a:pt x="267" y="310"/>
                  </a:lnTo>
                  <a:lnTo>
                    <a:pt x="272" y="307"/>
                  </a:lnTo>
                  <a:lnTo>
                    <a:pt x="278" y="304"/>
                  </a:lnTo>
                  <a:lnTo>
                    <a:pt x="286" y="298"/>
                  </a:lnTo>
                  <a:lnTo>
                    <a:pt x="294" y="291"/>
                  </a:lnTo>
                  <a:lnTo>
                    <a:pt x="304" y="284"/>
                  </a:lnTo>
                  <a:lnTo>
                    <a:pt x="311" y="278"/>
                  </a:lnTo>
                  <a:lnTo>
                    <a:pt x="318" y="271"/>
                  </a:lnTo>
                  <a:lnTo>
                    <a:pt x="328" y="251"/>
                  </a:lnTo>
                  <a:lnTo>
                    <a:pt x="334" y="222"/>
                  </a:lnTo>
                  <a:lnTo>
                    <a:pt x="339" y="193"/>
                  </a:lnTo>
                  <a:lnTo>
                    <a:pt x="342" y="170"/>
                  </a:lnTo>
                  <a:lnTo>
                    <a:pt x="347" y="113"/>
                  </a:lnTo>
                  <a:lnTo>
                    <a:pt x="345" y="58"/>
                  </a:lnTo>
                  <a:lnTo>
                    <a:pt x="341" y="17"/>
                  </a:lnTo>
                  <a:lnTo>
                    <a:pt x="339" y="0"/>
                  </a:lnTo>
                  <a:lnTo>
                    <a:pt x="337" y="2"/>
                  </a:lnTo>
                  <a:lnTo>
                    <a:pt x="330" y="4"/>
                  </a:lnTo>
                  <a:lnTo>
                    <a:pt x="319" y="8"/>
                  </a:lnTo>
                  <a:lnTo>
                    <a:pt x="306" y="13"/>
                  </a:lnTo>
                  <a:lnTo>
                    <a:pt x="294" y="18"/>
                  </a:lnTo>
                  <a:lnTo>
                    <a:pt x="281" y="22"/>
                  </a:lnTo>
                  <a:lnTo>
                    <a:pt x="272" y="26"/>
                  </a:lnTo>
                  <a:lnTo>
                    <a:pt x="266" y="27"/>
                  </a:lnTo>
                  <a:lnTo>
                    <a:pt x="261" y="28"/>
                  </a:lnTo>
                  <a:lnTo>
                    <a:pt x="255" y="29"/>
                  </a:lnTo>
                  <a:lnTo>
                    <a:pt x="247" y="29"/>
                  </a:lnTo>
                  <a:lnTo>
                    <a:pt x="237" y="30"/>
                  </a:lnTo>
                  <a:lnTo>
                    <a:pt x="225" y="30"/>
                  </a:lnTo>
                  <a:lnTo>
                    <a:pt x="213" y="30"/>
                  </a:lnTo>
                  <a:lnTo>
                    <a:pt x="199" y="30"/>
                  </a:lnTo>
                  <a:lnTo>
                    <a:pt x="184" y="29"/>
                  </a:lnTo>
                  <a:lnTo>
                    <a:pt x="170" y="28"/>
                  </a:lnTo>
                  <a:lnTo>
                    <a:pt x="156" y="29"/>
                  </a:lnTo>
                  <a:lnTo>
                    <a:pt x="144" y="30"/>
                  </a:lnTo>
                  <a:lnTo>
                    <a:pt x="133" y="33"/>
                  </a:lnTo>
                  <a:lnTo>
                    <a:pt x="123" y="35"/>
                  </a:lnTo>
                  <a:lnTo>
                    <a:pt x="112" y="38"/>
                  </a:lnTo>
                  <a:lnTo>
                    <a:pt x="103" y="42"/>
                  </a:lnTo>
                  <a:lnTo>
                    <a:pt x="93" y="45"/>
                  </a:lnTo>
                  <a:lnTo>
                    <a:pt x="82" y="51"/>
                  </a:lnTo>
                  <a:lnTo>
                    <a:pt x="67" y="60"/>
                  </a:lnTo>
                  <a:lnTo>
                    <a:pt x="52" y="73"/>
                  </a:lnTo>
                  <a:lnTo>
                    <a:pt x="37" y="85"/>
                  </a:lnTo>
                  <a:lnTo>
                    <a:pt x="23" y="97"/>
                  </a:lnTo>
                  <a:lnTo>
                    <a:pt x="11" y="108"/>
                  </a:lnTo>
                  <a:lnTo>
                    <a:pt x="3" y="11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B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>
              <a:off x="2712" y="3141"/>
              <a:ext cx="288" cy="121"/>
            </a:xfrm>
            <a:custGeom>
              <a:avLst/>
              <a:gdLst>
                <a:gd name="T0" fmla="*/ 141 w 288"/>
                <a:gd name="T1" fmla="*/ 0 h 242"/>
                <a:gd name="T2" fmla="*/ 86 w 288"/>
                <a:gd name="T3" fmla="*/ 7 h 242"/>
                <a:gd name="T4" fmla="*/ 41 w 288"/>
                <a:gd name="T5" fmla="*/ 68 h 242"/>
                <a:gd name="T6" fmla="*/ 23 w 288"/>
                <a:gd name="T7" fmla="*/ 64 h 242"/>
                <a:gd name="T8" fmla="*/ 19 w 288"/>
                <a:gd name="T9" fmla="*/ 71 h 242"/>
                <a:gd name="T10" fmla="*/ 11 w 288"/>
                <a:gd name="T11" fmla="*/ 85 h 242"/>
                <a:gd name="T12" fmla="*/ 2 w 288"/>
                <a:gd name="T13" fmla="*/ 102 h 242"/>
                <a:gd name="T14" fmla="*/ 0 w 288"/>
                <a:gd name="T15" fmla="*/ 114 h 242"/>
                <a:gd name="T16" fmla="*/ 5 w 288"/>
                <a:gd name="T17" fmla="*/ 122 h 242"/>
                <a:gd name="T18" fmla="*/ 14 w 288"/>
                <a:gd name="T19" fmla="*/ 138 h 242"/>
                <a:gd name="T20" fmla="*/ 27 w 288"/>
                <a:gd name="T21" fmla="*/ 159 h 242"/>
                <a:gd name="T22" fmla="*/ 42 w 288"/>
                <a:gd name="T23" fmla="*/ 182 h 242"/>
                <a:gd name="T24" fmla="*/ 58 w 288"/>
                <a:gd name="T25" fmla="*/ 204 h 242"/>
                <a:gd name="T26" fmla="*/ 69 w 288"/>
                <a:gd name="T27" fmla="*/ 223 h 242"/>
                <a:gd name="T28" fmla="*/ 79 w 288"/>
                <a:gd name="T29" fmla="*/ 237 h 242"/>
                <a:gd name="T30" fmla="*/ 82 w 288"/>
                <a:gd name="T31" fmla="*/ 242 h 242"/>
                <a:gd name="T32" fmla="*/ 130 w 288"/>
                <a:gd name="T33" fmla="*/ 191 h 242"/>
                <a:gd name="T34" fmla="*/ 147 w 288"/>
                <a:gd name="T35" fmla="*/ 124 h 242"/>
                <a:gd name="T36" fmla="*/ 149 w 288"/>
                <a:gd name="T37" fmla="*/ 129 h 242"/>
                <a:gd name="T38" fmla="*/ 155 w 288"/>
                <a:gd name="T39" fmla="*/ 138 h 242"/>
                <a:gd name="T40" fmla="*/ 163 w 288"/>
                <a:gd name="T41" fmla="*/ 148 h 242"/>
                <a:gd name="T42" fmla="*/ 172 w 288"/>
                <a:gd name="T43" fmla="*/ 154 h 242"/>
                <a:gd name="T44" fmla="*/ 177 w 288"/>
                <a:gd name="T45" fmla="*/ 156 h 242"/>
                <a:gd name="T46" fmla="*/ 186 w 288"/>
                <a:gd name="T47" fmla="*/ 160 h 242"/>
                <a:gd name="T48" fmla="*/ 196 w 288"/>
                <a:gd name="T49" fmla="*/ 165 h 242"/>
                <a:gd name="T50" fmla="*/ 208 w 288"/>
                <a:gd name="T51" fmla="*/ 169 h 242"/>
                <a:gd name="T52" fmla="*/ 219 w 288"/>
                <a:gd name="T53" fmla="*/ 174 h 242"/>
                <a:gd name="T54" fmla="*/ 228 w 288"/>
                <a:gd name="T55" fmla="*/ 178 h 242"/>
                <a:gd name="T56" fmla="*/ 234 w 288"/>
                <a:gd name="T57" fmla="*/ 181 h 242"/>
                <a:gd name="T58" fmla="*/ 236 w 288"/>
                <a:gd name="T59" fmla="*/ 182 h 242"/>
                <a:gd name="T60" fmla="*/ 268 w 288"/>
                <a:gd name="T61" fmla="*/ 212 h 242"/>
                <a:gd name="T62" fmla="*/ 288 w 288"/>
                <a:gd name="T63" fmla="*/ 121 h 242"/>
                <a:gd name="T64" fmla="*/ 268 w 288"/>
                <a:gd name="T65" fmla="*/ 61 h 242"/>
                <a:gd name="T66" fmla="*/ 220 w 288"/>
                <a:gd name="T67" fmla="*/ 24 h 242"/>
                <a:gd name="T68" fmla="*/ 195 w 288"/>
                <a:gd name="T69" fmla="*/ 30 h 242"/>
                <a:gd name="T70" fmla="*/ 141 w 288"/>
                <a:gd name="T7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42">
                  <a:moveTo>
                    <a:pt x="141" y="0"/>
                  </a:moveTo>
                  <a:lnTo>
                    <a:pt x="86" y="7"/>
                  </a:lnTo>
                  <a:lnTo>
                    <a:pt x="41" y="68"/>
                  </a:lnTo>
                  <a:lnTo>
                    <a:pt x="23" y="64"/>
                  </a:lnTo>
                  <a:lnTo>
                    <a:pt x="19" y="71"/>
                  </a:lnTo>
                  <a:lnTo>
                    <a:pt x="11" y="85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5" y="122"/>
                  </a:lnTo>
                  <a:lnTo>
                    <a:pt x="14" y="138"/>
                  </a:lnTo>
                  <a:lnTo>
                    <a:pt x="27" y="159"/>
                  </a:lnTo>
                  <a:lnTo>
                    <a:pt x="42" y="182"/>
                  </a:lnTo>
                  <a:lnTo>
                    <a:pt x="58" y="204"/>
                  </a:lnTo>
                  <a:lnTo>
                    <a:pt x="69" y="223"/>
                  </a:lnTo>
                  <a:lnTo>
                    <a:pt x="79" y="237"/>
                  </a:lnTo>
                  <a:lnTo>
                    <a:pt x="82" y="242"/>
                  </a:lnTo>
                  <a:lnTo>
                    <a:pt x="130" y="191"/>
                  </a:lnTo>
                  <a:lnTo>
                    <a:pt x="147" y="124"/>
                  </a:lnTo>
                  <a:lnTo>
                    <a:pt x="149" y="129"/>
                  </a:lnTo>
                  <a:lnTo>
                    <a:pt x="155" y="138"/>
                  </a:lnTo>
                  <a:lnTo>
                    <a:pt x="163" y="148"/>
                  </a:lnTo>
                  <a:lnTo>
                    <a:pt x="172" y="154"/>
                  </a:lnTo>
                  <a:lnTo>
                    <a:pt x="177" y="156"/>
                  </a:lnTo>
                  <a:lnTo>
                    <a:pt x="186" y="160"/>
                  </a:lnTo>
                  <a:lnTo>
                    <a:pt x="196" y="165"/>
                  </a:lnTo>
                  <a:lnTo>
                    <a:pt x="208" y="169"/>
                  </a:lnTo>
                  <a:lnTo>
                    <a:pt x="219" y="174"/>
                  </a:lnTo>
                  <a:lnTo>
                    <a:pt x="228" y="178"/>
                  </a:lnTo>
                  <a:lnTo>
                    <a:pt x="234" y="181"/>
                  </a:lnTo>
                  <a:lnTo>
                    <a:pt x="236" y="182"/>
                  </a:lnTo>
                  <a:lnTo>
                    <a:pt x="268" y="212"/>
                  </a:lnTo>
                  <a:lnTo>
                    <a:pt x="288" y="121"/>
                  </a:lnTo>
                  <a:lnTo>
                    <a:pt x="268" y="61"/>
                  </a:lnTo>
                  <a:lnTo>
                    <a:pt x="220" y="24"/>
                  </a:lnTo>
                  <a:lnTo>
                    <a:pt x="195" y="3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2492" y="3634"/>
              <a:ext cx="134" cy="116"/>
            </a:xfrm>
            <a:custGeom>
              <a:avLst/>
              <a:gdLst>
                <a:gd name="T0" fmla="*/ 26 w 134"/>
                <a:gd name="T1" fmla="*/ 5 h 233"/>
                <a:gd name="T2" fmla="*/ 11 w 134"/>
                <a:gd name="T3" fmla="*/ 51 h 233"/>
                <a:gd name="T4" fmla="*/ 21 w 134"/>
                <a:gd name="T5" fmla="*/ 61 h 233"/>
                <a:gd name="T6" fmla="*/ 20 w 134"/>
                <a:gd name="T7" fmla="*/ 65 h 233"/>
                <a:gd name="T8" fmla="*/ 18 w 134"/>
                <a:gd name="T9" fmla="*/ 73 h 233"/>
                <a:gd name="T10" fmla="*/ 15 w 134"/>
                <a:gd name="T11" fmla="*/ 83 h 233"/>
                <a:gd name="T12" fmla="*/ 13 w 134"/>
                <a:gd name="T13" fmla="*/ 92 h 233"/>
                <a:gd name="T14" fmla="*/ 14 w 134"/>
                <a:gd name="T15" fmla="*/ 103 h 233"/>
                <a:gd name="T16" fmla="*/ 18 w 134"/>
                <a:gd name="T17" fmla="*/ 113 h 233"/>
                <a:gd name="T18" fmla="*/ 23 w 134"/>
                <a:gd name="T19" fmla="*/ 122 h 233"/>
                <a:gd name="T20" fmla="*/ 25 w 134"/>
                <a:gd name="T21" fmla="*/ 126 h 233"/>
                <a:gd name="T22" fmla="*/ 21 w 134"/>
                <a:gd name="T23" fmla="*/ 128 h 233"/>
                <a:gd name="T24" fmla="*/ 14 w 134"/>
                <a:gd name="T25" fmla="*/ 133 h 233"/>
                <a:gd name="T26" fmla="*/ 7 w 134"/>
                <a:gd name="T27" fmla="*/ 138 h 233"/>
                <a:gd name="T28" fmla="*/ 4 w 134"/>
                <a:gd name="T29" fmla="*/ 144 h 233"/>
                <a:gd name="T30" fmla="*/ 3 w 134"/>
                <a:gd name="T31" fmla="*/ 151 h 233"/>
                <a:gd name="T32" fmla="*/ 0 w 134"/>
                <a:gd name="T33" fmla="*/ 160 h 233"/>
                <a:gd name="T34" fmla="*/ 0 w 134"/>
                <a:gd name="T35" fmla="*/ 171 h 233"/>
                <a:gd name="T36" fmla="*/ 4 w 134"/>
                <a:gd name="T37" fmla="*/ 180 h 233"/>
                <a:gd name="T38" fmla="*/ 12 w 134"/>
                <a:gd name="T39" fmla="*/ 188 h 233"/>
                <a:gd name="T40" fmla="*/ 20 w 134"/>
                <a:gd name="T41" fmla="*/ 194 h 233"/>
                <a:gd name="T42" fmla="*/ 26 w 134"/>
                <a:gd name="T43" fmla="*/ 197 h 233"/>
                <a:gd name="T44" fmla="*/ 28 w 134"/>
                <a:gd name="T45" fmla="*/ 198 h 233"/>
                <a:gd name="T46" fmla="*/ 12 w 134"/>
                <a:gd name="T47" fmla="*/ 233 h 233"/>
                <a:gd name="T48" fmla="*/ 14 w 134"/>
                <a:gd name="T49" fmla="*/ 233 h 233"/>
                <a:gd name="T50" fmla="*/ 20 w 134"/>
                <a:gd name="T51" fmla="*/ 232 h 233"/>
                <a:gd name="T52" fmla="*/ 28 w 134"/>
                <a:gd name="T53" fmla="*/ 231 h 233"/>
                <a:gd name="T54" fmla="*/ 40 w 134"/>
                <a:gd name="T55" fmla="*/ 229 h 233"/>
                <a:gd name="T56" fmla="*/ 52 w 134"/>
                <a:gd name="T57" fmla="*/ 227 h 233"/>
                <a:gd name="T58" fmla="*/ 64 w 134"/>
                <a:gd name="T59" fmla="*/ 225 h 233"/>
                <a:gd name="T60" fmla="*/ 75 w 134"/>
                <a:gd name="T61" fmla="*/ 222 h 233"/>
                <a:gd name="T62" fmla="*/ 86 w 134"/>
                <a:gd name="T63" fmla="*/ 219 h 233"/>
                <a:gd name="T64" fmla="*/ 100 w 134"/>
                <a:gd name="T65" fmla="*/ 212 h 233"/>
                <a:gd name="T66" fmla="*/ 106 w 134"/>
                <a:gd name="T67" fmla="*/ 205 h 233"/>
                <a:gd name="T68" fmla="*/ 110 w 134"/>
                <a:gd name="T69" fmla="*/ 199 h 233"/>
                <a:gd name="T70" fmla="*/ 114 w 134"/>
                <a:gd name="T71" fmla="*/ 194 h 233"/>
                <a:gd name="T72" fmla="*/ 119 w 134"/>
                <a:gd name="T73" fmla="*/ 184 h 233"/>
                <a:gd name="T74" fmla="*/ 122 w 134"/>
                <a:gd name="T75" fmla="*/ 173 h 233"/>
                <a:gd name="T76" fmla="*/ 122 w 134"/>
                <a:gd name="T77" fmla="*/ 161 h 233"/>
                <a:gd name="T78" fmla="*/ 122 w 134"/>
                <a:gd name="T79" fmla="*/ 157 h 233"/>
                <a:gd name="T80" fmla="*/ 115 w 134"/>
                <a:gd name="T81" fmla="*/ 135 h 233"/>
                <a:gd name="T82" fmla="*/ 117 w 134"/>
                <a:gd name="T83" fmla="*/ 134 h 233"/>
                <a:gd name="T84" fmla="*/ 118 w 134"/>
                <a:gd name="T85" fmla="*/ 131 h 233"/>
                <a:gd name="T86" fmla="*/ 121 w 134"/>
                <a:gd name="T87" fmla="*/ 128 h 233"/>
                <a:gd name="T88" fmla="*/ 127 w 134"/>
                <a:gd name="T89" fmla="*/ 122 h 233"/>
                <a:gd name="T90" fmla="*/ 131 w 134"/>
                <a:gd name="T91" fmla="*/ 111 h 233"/>
                <a:gd name="T92" fmla="*/ 128 w 134"/>
                <a:gd name="T93" fmla="*/ 95 h 233"/>
                <a:gd name="T94" fmla="*/ 125 w 134"/>
                <a:gd name="T95" fmla="*/ 81 h 233"/>
                <a:gd name="T96" fmla="*/ 122 w 134"/>
                <a:gd name="T97" fmla="*/ 74 h 233"/>
                <a:gd name="T98" fmla="*/ 134 w 134"/>
                <a:gd name="T99" fmla="*/ 55 h 233"/>
                <a:gd name="T100" fmla="*/ 127 w 134"/>
                <a:gd name="T101" fmla="*/ 0 h 233"/>
                <a:gd name="T102" fmla="*/ 26 w 134"/>
                <a:gd name="T103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233">
                  <a:moveTo>
                    <a:pt x="26" y="5"/>
                  </a:moveTo>
                  <a:lnTo>
                    <a:pt x="11" y="51"/>
                  </a:lnTo>
                  <a:lnTo>
                    <a:pt x="21" y="61"/>
                  </a:lnTo>
                  <a:lnTo>
                    <a:pt x="20" y="65"/>
                  </a:lnTo>
                  <a:lnTo>
                    <a:pt x="18" y="73"/>
                  </a:lnTo>
                  <a:lnTo>
                    <a:pt x="15" y="83"/>
                  </a:lnTo>
                  <a:lnTo>
                    <a:pt x="13" y="92"/>
                  </a:lnTo>
                  <a:lnTo>
                    <a:pt x="14" y="103"/>
                  </a:lnTo>
                  <a:lnTo>
                    <a:pt x="18" y="113"/>
                  </a:lnTo>
                  <a:lnTo>
                    <a:pt x="23" y="122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4" y="133"/>
                  </a:lnTo>
                  <a:lnTo>
                    <a:pt x="7" y="138"/>
                  </a:lnTo>
                  <a:lnTo>
                    <a:pt x="4" y="144"/>
                  </a:lnTo>
                  <a:lnTo>
                    <a:pt x="3" y="151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4" y="180"/>
                  </a:lnTo>
                  <a:lnTo>
                    <a:pt x="12" y="188"/>
                  </a:lnTo>
                  <a:lnTo>
                    <a:pt x="20" y="194"/>
                  </a:lnTo>
                  <a:lnTo>
                    <a:pt x="26" y="197"/>
                  </a:lnTo>
                  <a:lnTo>
                    <a:pt x="28" y="198"/>
                  </a:lnTo>
                  <a:lnTo>
                    <a:pt x="12" y="233"/>
                  </a:lnTo>
                  <a:lnTo>
                    <a:pt x="14" y="233"/>
                  </a:lnTo>
                  <a:lnTo>
                    <a:pt x="20" y="232"/>
                  </a:lnTo>
                  <a:lnTo>
                    <a:pt x="28" y="231"/>
                  </a:lnTo>
                  <a:lnTo>
                    <a:pt x="40" y="229"/>
                  </a:lnTo>
                  <a:lnTo>
                    <a:pt x="52" y="227"/>
                  </a:lnTo>
                  <a:lnTo>
                    <a:pt x="64" y="225"/>
                  </a:lnTo>
                  <a:lnTo>
                    <a:pt x="75" y="222"/>
                  </a:lnTo>
                  <a:lnTo>
                    <a:pt x="86" y="219"/>
                  </a:lnTo>
                  <a:lnTo>
                    <a:pt x="100" y="212"/>
                  </a:lnTo>
                  <a:lnTo>
                    <a:pt x="106" y="205"/>
                  </a:lnTo>
                  <a:lnTo>
                    <a:pt x="110" y="199"/>
                  </a:lnTo>
                  <a:lnTo>
                    <a:pt x="114" y="194"/>
                  </a:lnTo>
                  <a:lnTo>
                    <a:pt x="119" y="184"/>
                  </a:lnTo>
                  <a:lnTo>
                    <a:pt x="122" y="173"/>
                  </a:lnTo>
                  <a:lnTo>
                    <a:pt x="122" y="161"/>
                  </a:lnTo>
                  <a:lnTo>
                    <a:pt x="122" y="157"/>
                  </a:lnTo>
                  <a:lnTo>
                    <a:pt x="115" y="135"/>
                  </a:lnTo>
                  <a:lnTo>
                    <a:pt x="117" y="134"/>
                  </a:lnTo>
                  <a:lnTo>
                    <a:pt x="118" y="131"/>
                  </a:lnTo>
                  <a:lnTo>
                    <a:pt x="121" y="128"/>
                  </a:lnTo>
                  <a:lnTo>
                    <a:pt x="127" y="122"/>
                  </a:lnTo>
                  <a:lnTo>
                    <a:pt x="131" y="111"/>
                  </a:lnTo>
                  <a:lnTo>
                    <a:pt x="128" y="95"/>
                  </a:lnTo>
                  <a:lnTo>
                    <a:pt x="125" y="81"/>
                  </a:lnTo>
                  <a:lnTo>
                    <a:pt x="122" y="74"/>
                  </a:lnTo>
                  <a:lnTo>
                    <a:pt x="134" y="55"/>
                  </a:lnTo>
                  <a:lnTo>
                    <a:pt x="12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C6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8"/>
            <p:cNvSpPr>
              <a:spLocks/>
            </p:cNvSpPr>
            <p:nvPr/>
          </p:nvSpPr>
          <p:spPr bwMode="auto">
            <a:xfrm>
              <a:off x="2391" y="3649"/>
              <a:ext cx="109" cy="101"/>
            </a:xfrm>
            <a:custGeom>
              <a:avLst/>
              <a:gdLst>
                <a:gd name="T0" fmla="*/ 87 w 109"/>
                <a:gd name="T1" fmla="*/ 0 h 202"/>
                <a:gd name="T2" fmla="*/ 80 w 109"/>
                <a:gd name="T3" fmla="*/ 2 h 202"/>
                <a:gd name="T4" fmla="*/ 72 w 109"/>
                <a:gd name="T5" fmla="*/ 7 h 202"/>
                <a:gd name="T6" fmla="*/ 62 w 109"/>
                <a:gd name="T7" fmla="*/ 14 h 202"/>
                <a:gd name="T8" fmla="*/ 55 w 109"/>
                <a:gd name="T9" fmla="*/ 22 h 202"/>
                <a:gd name="T10" fmla="*/ 47 w 109"/>
                <a:gd name="T11" fmla="*/ 31 h 202"/>
                <a:gd name="T12" fmla="*/ 41 w 109"/>
                <a:gd name="T13" fmla="*/ 38 h 202"/>
                <a:gd name="T14" fmla="*/ 38 w 109"/>
                <a:gd name="T15" fmla="*/ 43 h 202"/>
                <a:gd name="T16" fmla="*/ 37 w 109"/>
                <a:gd name="T17" fmla="*/ 45 h 202"/>
                <a:gd name="T18" fmla="*/ 0 w 109"/>
                <a:gd name="T19" fmla="*/ 202 h 202"/>
                <a:gd name="T20" fmla="*/ 57 w 109"/>
                <a:gd name="T21" fmla="*/ 151 h 202"/>
                <a:gd name="T22" fmla="*/ 109 w 109"/>
                <a:gd name="T23" fmla="*/ 14 h 202"/>
                <a:gd name="T24" fmla="*/ 87 w 10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02">
                  <a:moveTo>
                    <a:pt x="87" y="0"/>
                  </a:moveTo>
                  <a:lnTo>
                    <a:pt x="80" y="2"/>
                  </a:lnTo>
                  <a:lnTo>
                    <a:pt x="72" y="7"/>
                  </a:lnTo>
                  <a:lnTo>
                    <a:pt x="62" y="14"/>
                  </a:lnTo>
                  <a:lnTo>
                    <a:pt x="55" y="22"/>
                  </a:lnTo>
                  <a:lnTo>
                    <a:pt x="47" y="31"/>
                  </a:lnTo>
                  <a:lnTo>
                    <a:pt x="41" y="38"/>
                  </a:lnTo>
                  <a:lnTo>
                    <a:pt x="38" y="43"/>
                  </a:lnTo>
                  <a:lnTo>
                    <a:pt x="37" y="45"/>
                  </a:lnTo>
                  <a:lnTo>
                    <a:pt x="0" y="202"/>
                  </a:lnTo>
                  <a:lnTo>
                    <a:pt x="57" y="151"/>
                  </a:lnTo>
                  <a:lnTo>
                    <a:pt x="109" y="1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2697" y="3657"/>
              <a:ext cx="142" cy="94"/>
            </a:xfrm>
            <a:custGeom>
              <a:avLst/>
              <a:gdLst>
                <a:gd name="T0" fmla="*/ 91 w 142"/>
                <a:gd name="T1" fmla="*/ 0 h 188"/>
                <a:gd name="T2" fmla="*/ 33 w 142"/>
                <a:gd name="T3" fmla="*/ 58 h 188"/>
                <a:gd name="T4" fmla="*/ 0 w 142"/>
                <a:gd name="T5" fmla="*/ 166 h 188"/>
                <a:gd name="T6" fmla="*/ 74 w 142"/>
                <a:gd name="T7" fmla="*/ 188 h 188"/>
                <a:gd name="T8" fmla="*/ 75 w 142"/>
                <a:gd name="T9" fmla="*/ 171 h 188"/>
                <a:gd name="T10" fmla="*/ 77 w 142"/>
                <a:gd name="T11" fmla="*/ 131 h 188"/>
                <a:gd name="T12" fmla="*/ 83 w 142"/>
                <a:gd name="T13" fmla="*/ 90 h 188"/>
                <a:gd name="T14" fmla="*/ 91 w 142"/>
                <a:gd name="T15" fmla="*/ 67 h 188"/>
                <a:gd name="T16" fmla="*/ 97 w 142"/>
                <a:gd name="T17" fmla="*/ 63 h 188"/>
                <a:gd name="T18" fmla="*/ 105 w 142"/>
                <a:gd name="T19" fmla="*/ 54 h 188"/>
                <a:gd name="T20" fmla="*/ 114 w 142"/>
                <a:gd name="T21" fmla="*/ 45 h 188"/>
                <a:gd name="T22" fmla="*/ 122 w 142"/>
                <a:gd name="T23" fmla="*/ 35 h 188"/>
                <a:gd name="T24" fmla="*/ 130 w 142"/>
                <a:gd name="T25" fmla="*/ 26 h 188"/>
                <a:gd name="T26" fmla="*/ 136 w 142"/>
                <a:gd name="T27" fmla="*/ 18 h 188"/>
                <a:gd name="T28" fmla="*/ 141 w 142"/>
                <a:gd name="T29" fmla="*/ 12 h 188"/>
                <a:gd name="T30" fmla="*/ 142 w 142"/>
                <a:gd name="T31" fmla="*/ 10 h 188"/>
                <a:gd name="T32" fmla="*/ 91 w 142"/>
                <a:gd name="T3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88">
                  <a:moveTo>
                    <a:pt x="91" y="0"/>
                  </a:moveTo>
                  <a:lnTo>
                    <a:pt x="33" y="58"/>
                  </a:lnTo>
                  <a:lnTo>
                    <a:pt x="0" y="166"/>
                  </a:lnTo>
                  <a:lnTo>
                    <a:pt x="74" y="188"/>
                  </a:lnTo>
                  <a:lnTo>
                    <a:pt x="75" y="171"/>
                  </a:lnTo>
                  <a:lnTo>
                    <a:pt x="77" y="131"/>
                  </a:lnTo>
                  <a:lnTo>
                    <a:pt x="83" y="90"/>
                  </a:lnTo>
                  <a:lnTo>
                    <a:pt x="91" y="67"/>
                  </a:lnTo>
                  <a:lnTo>
                    <a:pt x="97" y="63"/>
                  </a:lnTo>
                  <a:lnTo>
                    <a:pt x="105" y="54"/>
                  </a:lnTo>
                  <a:lnTo>
                    <a:pt x="114" y="45"/>
                  </a:lnTo>
                  <a:lnTo>
                    <a:pt x="122" y="35"/>
                  </a:lnTo>
                  <a:lnTo>
                    <a:pt x="130" y="26"/>
                  </a:lnTo>
                  <a:lnTo>
                    <a:pt x="136" y="18"/>
                  </a:lnTo>
                  <a:lnTo>
                    <a:pt x="141" y="12"/>
                  </a:lnTo>
                  <a:lnTo>
                    <a:pt x="142" y="1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2943" y="3400"/>
              <a:ext cx="257" cy="83"/>
            </a:xfrm>
            <a:custGeom>
              <a:avLst/>
              <a:gdLst>
                <a:gd name="T0" fmla="*/ 77 w 257"/>
                <a:gd name="T1" fmla="*/ 6 h 167"/>
                <a:gd name="T2" fmla="*/ 0 w 257"/>
                <a:gd name="T3" fmla="*/ 150 h 167"/>
                <a:gd name="T4" fmla="*/ 51 w 257"/>
                <a:gd name="T5" fmla="*/ 167 h 167"/>
                <a:gd name="T6" fmla="*/ 179 w 257"/>
                <a:gd name="T7" fmla="*/ 125 h 167"/>
                <a:gd name="T8" fmla="*/ 257 w 257"/>
                <a:gd name="T9" fmla="*/ 31 h 167"/>
                <a:gd name="T10" fmla="*/ 225 w 257"/>
                <a:gd name="T11" fmla="*/ 0 h 167"/>
                <a:gd name="T12" fmla="*/ 77 w 257"/>
                <a:gd name="T1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67">
                  <a:moveTo>
                    <a:pt x="77" y="6"/>
                  </a:moveTo>
                  <a:lnTo>
                    <a:pt x="0" y="150"/>
                  </a:lnTo>
                  <a:lnTo>
                    <a:pt x="51" y="167"/>
                  </a:lnTo>
                  <a:lnTo>
                    <a:pt x="179" y="125"/>
                  </a:lnTo>
                  <a:lnTo>
                    <a:pt x="257" y="31"/>
                  </a:lnTo>
                  <a:lnTo>
                    <a:pt x="225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E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3032" y="3428"/>
              <a:ext cx="90" cy="35"/>
            </a:xfrm>
            <a:custGeom>
              <a:avLst/>
              <a:gdLst>
                <a:gd name="T0" fmla="*/ 44 w 90"/>
                <a:gd name="T1" fmla="*/ 70 h 70"/>
                <a:gd name="T2" fmla="*/ 54 w 90"/>
                <a:gd name="T3" fmla="*/ 69 h 70"/>
                <a:gd name="T4" fmla="*/ 62 w 90"/>
                <a:gd name="T5" fmla="*/ 68 h 70"/>
                <a:gd name="T6" fmla="*/ 70 w 90"/>
                <a:gd name="T7" fmla="*/ 64 h 70"/>
                <a:gd name="T8" fmla="*/ 77 w 90"/>
                <a:gd name="T9" fmla="*/ 60 h 70"/>
                <a:gd name="T10" fmla="*/ 82 w 90"/>
                <a:gd name="T11" fmla="*/ 54 h 70"/>
                <a:gd name="T12" fmla="*/ 87 w 90"/>
                <a:gd name="T13" fmla="*/ 48 h 70"/>
                <a:gd name="T14" fmla="*/ 89 w 90"/>
                <a:gd name="T15" fmla="*/ 41 h 70"/>
                <a:gd name="T16" fmla="*/ 90 w 90"/>
                <a:gd name="T17" fmla="*/ 34 h 70"/>
                <a:gd name="T18" fmla="*/ 89 w 90"/>
                <a:gd name="T19" fmla="*/ 27 h 70"/>
                <a:gd name="T20" fmla="*/ 87 w 90"/>
                <a:gd name="T21" fmla="*/ 22 h 70"/>
                <a:gd name="T22" fmla="*/ 82 w 90"/>
                <a:gd name="T23" fmla="*/ 15 h 70"/>
                <a:gd name="T24" fmla="*/ 77 w 90"/>
                <a:gd name="T25" fmla="*/ 10 h 70"/>
                <a:gd name="T26" fmla="*/ 70 w 90"/>
                <a:gd name="T27" fmla="*/ 5 h 70"/>
                <a:gd name="T28" fmla="*/ 62 w 90"/>
                <a:gd name="T29" fmla="*/ 2 h 70"/>
                <a:gd name="T30" fmla="*/ 54 w 90"/>
                <a:gd name="T31" fmla="*/ 1 h 70"/>
                <a:gd name="T32" fmla="*/ 44 w 90"/>
                <a:gd name="T33" fmla="*/ 0 h 70"/>
                <a:gd name="T34" fmla="*/ 35 w 90"/>
                <a:gd name="T35" fmla="*/ 1 h 70"/>
                <a:gd name="T36" fmla="*/ 27 w 90"/>
                <a:gd name="T37" fmla="*/ 2 h 70"/>
                <a:gd name="T38" fmla="*/ 20 w 90"/>
                <a:gd name="T39" fmla="*/ 5 h 70"/>
                <a:gd name="T40" fmla="*/ 13 w 90"/>
                <a:gd name="T41" fmla="*/ 10 h 70"/>
                <a:gd name="T42" fmla="*/ 7 w 90"/>
                <a:gd name="T43" fmla="*/ 15 h 70"/>
                <a:gd name="T44" fmla="*/ 3 w 90"/>
                <a:gd name="T45" fmla="*/ 22 h 70"/>
                <a:gd name="T46" fmla="*/ 1 w 90"/>
                <a:gd name="T47" fmla="*/ 27 h 70"/>
                <a:gd name="T48" fmla="*/ 0 w 90"/>
                <a:gd name="T49" fmla="*/ 34 h 70"/>
                <a:gd name="T50" fmla="*/ 1 w 90"/>
                <a:gd name="T51" fmla="*/ 41 h 70"/>
                <a:gd name="T52" fmla="*/ 3 w 90"/>
                <a:gd name="T53" fmla="*/ 48 h 70"/>
                <a:gd name="T54" fmla="*/ 7 w 90"/>
                <a:gd name="T55" fmla="*/ 54 h 70"/>
                <a:gd name="T56" fmla="*/ 13 w 90"/>
                <a:gd name="T57" fmla="*/ 60 h 70"/>
                <a:gd name="T58" fmla="*/ 20 w 90"/>
                <a:gd name="T59" fmla="*/ 64 h 70"/>
                <a:gd name="T60" fmla="*/ 27 w 90"/>
                <a:gd name="T61" fmla="*/ 68 h 70"/>
                <a:gd name="T62" fmla="*/ 35 w 90"/>
                <a:gd name="T63" fmla="*/ 69 h 70"/>
                <a:gd name="T64" fmla="*/ 44 w 90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70">
                  <a:moveTo>
                    <a:pt x="44" y="70"/>
                  </a:moveTo>
                  <a:lnTo>
                    <a:pt x="54" y="69"/>
                  </a:lnTo>
                  <a:lnTo>
                    <a:pt x="62" y="68"/>
                  </a:lnTo>
                  <a:lnTo>
                    <a:pt x="70" y="64"/>
                  </a:lnTo>
                  <a:lnTo>
                    <a:pt x="77" y="60"/>
                  </a:lnTo>
                  <a:lnTo>
                    <a:pt x="82" y="54"/>
                  </a:lnTo>
                  <a:lnTo>
                    <a:pt x="87" y="48"/>
                  </a:lnTo>
                  <a:lnTo>
                    <a:pt x="89" y="41"/>
                  </a:lnTo>
                  <a:lnTo>
                    <a:pt x="90" y="34"/>
                  </a:lnTo>
                  <a:lnTo>
                    <a:pt x="89" y="27"/>
                  </a:lnTo>
                  <a:lnTo>
                    <a:pt x="87" y="22"/>
                  </a:lnTo>
                  <a:lnTo>
                    <a:pt x="82" y="15"/>
                  </a:lnTo>
                  <a:lnTo>
                    <a:pt x="77" y="10"/>
                  </a:lnTo>
                  <a:lnTo>
                    <a:pt x="70" y="5"/>
                  </a:lnTo>
                  <a:lnTo>
                    <a:pt x="62" y="2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2"/>
                  </a:lnTo>
                  <a:lnTo>
                    <a:pt x="20" y="5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8"/>
                  </a:lnTo>
                  <a:lnTo>
                    <a:pt x="7" y="54"/>
                  </a:lnTo>
                  <a:lnTo>
                    <a:pt x="13" y="60"/>
                  </a:lnTo>
                  <a:lnTo>
                    <a:pt x="20" y="64"/>
                  </a:lnTo>
                  <a:lnTo>
                    <a:pt x="27" y="68"/>
                  </a:lnTo>
                  <a:lnTo>
                    <a:pt x="35" y="69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A3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2505" y="2837"/>
              <a:ext cx="617" cy="185"/>
            </a:xfrm>
            <a:custGeom>
              <a:avLst/>
              <a:gdLst>
                <a:gd name="T0" fmla="*/ 473 w 617"/>
                <a:gd name="T1" fmla="*/ 131 h 369"/>
                <a:gd name="T2" fmla="*/ 456 w 617"/>
                <a:gd name="T3" fmla="*/ 121 h 369"/>
                <a:gd name="T4" fmla="*/ 449 w 617"/>
                <a:gd name="T5" fmla="*/ 98 h 369"/>
                <a:gd name="T6" fmla="*/ 394 w 617"/>
                <a:gd name="T7" fmla="*/ 44 h 369"/>
                <a:gd name="T8" fmla="*/ 330 w 617"/>
                <a:gd name="T9" fmla="*/ 20 h 369"/>
                <a:gd name="T10" fmla="*/ 270 w 617"/>
                <a:gd name="T11" fmla="*/ 17 h 369"/>
                <a:gd name="T12" fmla="*/ 218 w 617"/>
                <a:gd name="T13" fmla="*/ 37 h 369"/>
                <a:gd name="T14" fmla="*/ 169 w 617"/>
                <a:gd name="T15" fmla="*/ 76 h 369"/>
                <a:gd name="T16" fmla="*/ 135 w 617"/>
                <a:gd name="T17" fmla="*/ 135 h 369"/>
                <a:gd name="T18" fmla="*/ 126 w 617"/>
                <a:gd name="T19" fmla="*/ 193 h 369"/>
                <a:gd name="T20" fmla="*/ 118 w 617"/>
                <a:gd name="T21" fmla="*/ 252 h 369"/>
                <a:gd name="T22" fmla="*/ 89 w 617"/>
                <a:gd name="T23" fmla="*/ 293 h 369"/>
                <a:gd name="T24" fmla="*/ 53 w 617"/>
                <a:gd name="T25" fmla="*/ 329 h 369"/>
                <a:gd name="T26" fmla="*/ 34 w 617"/>
                <a:gd name="T27" fmla="*/ 356 h 369"/>
                <a:gd name="T28" fmla="*/ 57 w 617"/>
                <a:gd name="T29" fmla="*/ 356 h 369"/>
                <a:gd name="T30" fmla="*/ 135 w 617"/>
                <a:gd name="T31" fmla="*/ 320 h 369"/>
                <a:gd name="T32" fmla="*/ 203 w 617"/>
                <a:gd name="T33" fmla="*/ 268 h 369"/>
                <a:gd name="T34" fmla="*/ 236 w 617"/>
                <a:gd name="T35" fmla="*/ 248 h 369"/>
                <a:gd name="T36" fmla="*/ 279 w 617"/>
                <a:gd name="T37" fmla="*/ 238 h 369"/>
                <a:gd name="T38" fmla="*/ 323 w 617"/>
                <a:gd name="T39" fmla="*/ 233 h 369"/>
                <a:gd name="T40" fmla="*/ 379 w 617"/>
                <a:gd name="T41" fmla="*/ 232 h 369"/>
                <a:gd name="T42" fmla="*/ 428 w 617"/>
                <a:gd name="T43" fmla="*/ 208 h 369"/>
                <a:gd name="T44" fmla="*/ 483 w 617"/>
                <a:gd name="T45" fmla="*/ 194 h 369"/>
                <a:gd name="T46" fmla="*/ 528 w 617"/>
                <a:gd name="T47" fmla="*/ 187 h 369"/>
                <a:gd name="T48" fmla="*/ 569 w 617"/>
                <a:gd name="T49" fmla="*/ 178 h 369"/>
                <a:gd name="T50" fmla="*/ 565 w 617"/>
                <a:gd name="T51" fmla="*/ 176 h 369"/>
                <a:gd name="T52" fmla="*/ 509 w 617"/>
                <a:gd name="T53" fmla="*/ 165 h 369"/>
                <a:gd name="T54" fmla="*/ 460 w 617"/>
                <a:gd name="T55" fmla="*/ 151 h 369"/>
                <a:gd name="T56" fmla="*/ 477 w 617"/>
                <a:gd name="T57" fmla="*/ 147 h 369"/>
                <a:gd name="T58" fmla="*/ 563 w 617"/>
                <a:gd name="T59" fmla="*/ 152 h 369"/>
                <a:gd name="T60" fmla="*/ 617 w 617"/>
                <a:gd name="T61" fmla="*/ 158 h 369"/>
                <a:gd name="T62" fmla="*/ 602 w 617"/>
                <a:gd name="T63" fmla="*/ 176 h 369"/>
                <a:gd name="T64" fmla="*/ 570 w 617"/>
                <a:gd name="T65" fmla="*/ 194 h 369"/>
                <a:gd name="T66" fmla="*/ 537 w 617"/>
                <a:gd name="T67" fmla="*/ 204 h 369"/>
                <a:gd name="T68" fmla="*/ 493 w 617"/>
                <a:gd name="T69" fmla="*/ 214 h 369"/>
                <a:gd name="T70" fmla="*/ 453 w 617"/>
                <a:gd name="T71" fmla="*/ 232 h 369"/>
                <a:gd name="T72" fmla="*/ 431 w 617"/>
                <a:gd name="T73" fmla="*/ 245 h 369"/>
                <a:gd name="T74" fmla="*/ 415 w 617"/>
                <a:gd name="T75" fmla="*/ 252 h 369"/>
                <a:gd name="T76" fmla="*/ 391 w 617"/>
                <a:gd name="T77" fmla="*/ 254 h 369"/>
                <a:gd name="T78" fmla="*/ 287 w 617"/>
                <a:gd name="T79" fmla="*/ 254 h 369"/>
                <a:gd name="T80" fmla="*/ 226 w 617"/>
                <a:gd name="T81" fmla="*/ 278 h 369"/>
                <a:gd name="T82" fmla="*/ 173 w 617"/>
                <a:gd name="T83" fmla="*/ 315 h 369"/>
                <a:gd name="T84" fmla="*/ 151 w 617"/>
                <a:gd name="T85" fmla="*/ 328 h 369"/>
                <a:gd name="T86" fmla="*/ 127 w 617"/>
                <a:gd name="T87" fmla="*/ 340 h 369"/>
                <a:gd name="T88" fmla="*/ 100 w 617"/>
                <a:gd name="T89" fmla="*/ 355 h 369"/>
                <a:gd name="T90" fmla="*/ 59 w 617"/>
                <a:gd name="T91" fmla="*/ 368 h 369"/>
                <a:gd name="T92" fmla="*/ 15 w 617"/>
                <a:gd name="T93" fmla="*/ 367 h 369"/>
                <a:gd name="T94" fmla="*/ 5 w 617"/>
                <a:gd name="T95" fmla="*/ 345 h 369"/>
                <a:gd name="T96" fmla="*/ 41 w 617"/>
                <a:gd name="T97" fmla="*/ 312 h 369"/>
                <a:gd name="T98" fmla="*/ 77 w 617"/>
                <a:gd name="T99" fmla="*/ 272 h 369"/>
                <a:gd name="T100" fmla="*/ 101 w 617"/>
                <a:gd name="T101" fmla="*/ 191 h 369"/>
                <a:gd name="T102" fmla="*/ 119 w 617"/>
                <a:gd name="T103" fmla="*/ 123 h 369"/>
                <a:gd name="T104" fmla="*/ 144 w 617"/>
                <a:gd name="T105" fmla="*/ 80 h 369"/>
                <a:gd name="T106" fmla="*/ 166 w 617"/>
                <a:gd name="T107" fmla="*/ 55 h 369"/>
                <a:gd name="T108" fmla="*/ 196 w 617"/>
                <a:gd name="T109" fmla="*/ 34 h 369"/>
                <a:gd name="T110" fmla="*/ 227 w 617"/>
                <a:gd name="T111" fmla="*/ 18 h 369"/>
                <a:gd name="T112" fmla="*/ 267 w 617"/>
                <a:gd name="T113" fmla="*/ 4 h 369"/>
                <a:gd name="T114" fmla="*/ 323 w 617"/>
                <a:gd name="T115" fmla="*/ 3 h 369"/>
                <a:gd name="T116" fmla="*/ 433 w 617"/>
                <a:gd name="T117" fmla="*/ 53 h 369"/>
                <a:gd name="T118" fmla="*/ 480 w 617"/>
                <a:gd name="T119" fmla="*/ 11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7" h="369">
                  <a:moveTo>
                    <a:pt x="483" y="131"/>
                  </a:moveTo>
                  <a:lnTo>
                    <a:pt x="477" y="132"/>
                  </a:lnTo>
                  <a:lnTo>
                    <a:pt x="473" y="131"/>
                  </a:lnTo>
                  <a:lnTo>
                    <a:pt x="467" y="128"/>
                  </a:lnTo>
                  <a:lnTo>
                    <a:pt x="461" y="128"/>
                  </a:lnTo>
                  <a:lnTo>
                    <a:pt x="456" y="121"/>
                  </a:lnTo>
                  <a:lnTo>
                    <a:pt x="454" y="113"/>
                  </a:lnTo>
                  <a:lnTo>
                    <a:pt x="453" y="105"/>
                  </a:lnTo>
                  <a:lnTo>
                    <a:pt x="449" y="98"/>
                  </a:lnTo>
                  <a:lnTo>
                    <a:pt x="431" y="76"/>
                  </a:lnTo>
                  <a:lnTo>
                    <a:pt x="413" y="59"/>
                  </a:lnTo>
                  <a:lnTo>
                    <a:pt x="394" y="44"/>
                  </a:lnTo>
                  <a:lnTo>
                    <a:pt x="373" y="34"/>
                  </a:lnTo>
                  <a:lnTo>
                    <a:pt x="352" y="26"/>
                  </a:lnTo>
                  <a:lnTo>
                    <a:pt x="330" y="20"/>
                  </a:lnTo>
                  <a:lnTo>
                    <a:pt x="308" y="17"/>
                  </a:lnTo>
                  <a:lnTo>
                    <a:pt x="287" y="15"/>
                  </a:lnTo>
                  <a:lnTo>
                    <a:pt x="270" y="17"/>
                  </a:lnTo>
                  <a:lnTo>
                    <a:pt x="254" y="21"/>
                  </a:lnTo>
                  <a:lnTo>
                    <a:pt x="235" y="28"/>
                  </a:lnTo>
                  <a:lnTo>
                    <a:pt x="218" y="37"/>
                  </a:lnTo>
                  <a:lnTo>
                    <a:pt x="200" y="49"/>
                  </a:lnTo>
                  <a:lnTo>
                    <a:pt x="183" y="61"/>
                  </a:lnTo>
                  <a:lnTo>
                    <a:pt x="169" y="76"/>
                  </a:lnTo>
                  <a:lnTo>
                    <a:pt x="159" y="93"/>
                  </a:lnTo>
                  <a:lnTo>
                    <a:pt x="145" y="112"/>
                  </a:lnTo>
                  <a:lnTo>
                    <a:pt x="135" y="135"/>
                  </a:lnTo>
                  <a:lnTo>
                    <a:pt x="129" y="158"/>
                  </a:lnTo>
                  <a:lnTo>
                    <a:pt x="126" y="182"/>
                  </a:lnTo>
                  <a:lnTo>
                    <a:pt x="126" y="193"/>
                  </a:lnTo>
                  <a:lnTo>
                    <a:pt x="126" y="215"/>
                  </a:lnTo>
                  <a:lnTo>
                    <a:pt x="122" y="239"/>
                  </a:lnTo>
                  <a:lnTo>
                    <a:pt x="118" y="252"/>
                  </a:lnTo>
                  <a:lnTo>
                    <a:pt x="109" y="267"/>
                  </a:lnTo>
                  <a:lnTo>
                    <a:pt x="100" y="280"/>
                  </a:lnTo>
                  <a:lnTo>
                    <a:pt x="89" y="293"/>
                  </a:lnTo>
                  <a:lnTo>
                    <a:pt x="79" y="306"/>
                  </a:lnTo>
                  <a:lnTo>
                    <a:pt x="66" y="318"/>
                  </a:lnTo>
                  <a:lnTo>
                    <a:pt x="53" y="329"/>
                  </a:lnTo>
                  <a:lnTo>
                    <a:pt x="41" y="340"/>
                  </a:lnTo>
                  <a:lnTo>
                    <a:pt x="28" y="352"/>
                  </a:lnTo>
                  <a:lnTo>
                    <a:pt x="34" y="356"/>
                  </a:lnTo>
                  <a:lnTo>
                    <a:pt x="41" y="358"/>
                  </a:lnTo>
                  <a:lnTo>
                    <a:pt x="50" y="356"/>
                  </a:lnTo>
                  <a:lnTo>
                    <a:pt x="57" y="356"/>
                  </a:lnTo>
                  <a:lnTo>
                    <a:pt x="81" y="348"/>
                  </a:lnTo>
                  <a:lnTo>
                    <a:pt x="108" y="336"/>
                  </a:lnTo>
                  <a:lnTo>
                    <a:pt x="135" y="320"/>
                  </a:lnTo>
                  <a:lnTo>
                    <a:pt x="161" y="301"/>
                  </a:lnTo>
                  <a:lnTo>
                    <a:pt x="185" y="284"/>
                  </a:lnTo>
                  <a:lnTo>
                    <a:pt x="203" y="268"/>
                  </a:lnTo>
                  <a:lnTo>
                    <a:pt x="216" y="257"/>
                  </a:lnTo>
                  <a:lnTo>
                    <a:pt x="222" y="253"/>
                  </a:lnTo>
                  <a:lnTo>
                    <a:pt x="236" y="248"/>
                  </a:lnTo>
                  <a:lnTo>
                    <a:pt x="250" y="244"/>
                  </a:lnTo>
                  <a:lnTo>
                    <a:pt x="265" y="240"/>
                  </a:lnTo>
                  <a:lnTo>
                    <a:pt x="279" y="238"/>
                  </a:lnTo>
                  <a:lnTo>
                    <a:pt x="293" y="235"/>
                  </a:lnTo>
                  <a:lnTo>
                    <a:pt x="308" y="234"/>
                  </a:lnTo>
                  <a:lnTo>
                    <a:pt x="323" y="233"/>
                  </a:lnTo>
                  <a:lnTo>
                    <a:pt x="339" y="233"/>
                  </a:lnTo>
                  <a:lnTo>
                    <a:pt x="360" y="235"/>
                  </a:lnTo>
                  <a:lnTo>
                    <a:pt x="379" y="232"/>
                  </a:lnTo>
                  <a:lnTo>
                    <a:pt x="395" y="226"/>
                  </a:lnTo>
                  <a:lnTo>
                    <a:pt x="411" y="217"/>
                  </a:lnTo>
                  <a:lnTo>
                    <a:pt x="428" y="208"/>
                  </a:lnTo>
                  <a:lnTo>
                    <a:pt x="446" y="200"/>
                  </a:lnTo>
                  <a:lnTo>
                    <a:pt x="463" y="195"/>
                  </a:lnTo>
                  <a:lnTo>
                    <a:pt x="483" y="194"/>
                  </a:lnTo>
                  <a:lnTo>
                    <a:pt x="497" y="193"/>
                  </a:lnTo>
                  <a:lnTo>
                    <a:pt x="513" y="191"/>
                  </a:lnTo>
                  <a:lnTo>
                    <a:pt x="528" y="187"/>
                  </a:lnTo>
                  <a:lnTo>
                    <a:pt x="544" y="184"/>
                  </a:lnTo>
                  <a:lnTo>
                    <a:pt x="557" y="181"/>
                  </a:lnTo>
                  <a:lnTo>
                    <a:pt x="569" y="178"/>
                  </a:lnTo>
                  <a:lnTo>
                    <a:pt x="577" y="177"/>
                  </a:lnTo>
                  <a:lnTo>
                    <a:pt x="580" y="176"/>
                  </a:lnTo>
                  <a:lnTo>
                    <a:pt x="565" y="176"/>
                  </a:lnTo>
                  <a:lnTo>
                    <a:pt x="549" y="173"/>
                  </a:lnTo>
                  <a:lnTo>
                    <a:pt x="529" y="170"/>
                  </a:lnTo>
                  <a:lnTo>
                    <a:pt x="509" y="165"/>
                  </a:lnTo>
                  <a:lnTo>
                    <a:pt x="490" y="161"/>
                  </a:lnTo>
                  <a:lnTo>
                    <a:pt x="473" y="156"/>
                  </a:lnTo>
                  <a:lnTo>
                    <a:pt x="460" y="151"/>
                  </a:lnTo>
                  <a:lnTo>
                    <a:pt x="453" y="148"/>
                  </a:lnTo>
                  <a:lnTo>
                    <a:pt x="460" y="147"/>
                  </a:lnTo>
                  <a:lnTo>
                    <a:pt x="477" y="147"/>
                  </a:lnTo>
                  <a:lnTo>
                    <a:pt x="503" y="149"/>
                  </a:lnTo>
                  <a:lnTo>
                    <a:pt x="533" y="150"/>
                  </a:lnTo>
                  <a:lnTo>
                    <a:pt x="563" y="152"/>
                  </a:lnTo>
                  <a:lnTo>
                    <a:pt x="589" y="155"/>
                  </a:lnTo>
                  <a:lnTo>
                    <a:pt x="609" y="157"/>
                  </a:lnTo>
                  <a:lnTo>
                    <a:pt x="617" y="158"/>
                  </a:lnTo>
                  <a:lnTo>
                    <a:pt x="616" y="163"/>
                  </a:lnTo>
                  <a:lnTo>
                    <a:pt x="610" y="169"/>
                  </a:lnTo>
                  <a:lnTo>
                    <a:pt x="602" y="176"/>
                  </a:lnTo>
                  <a:lnTo>
                    <a:pt x="592" y="182"/>
                  </a:lnTo>
                  <a:lnTo>
                    <a:pt x="581" y="188"/>
                  </a:lnTo>
                  <a:lnTo>
                    <a:pt x="570" y="194"/>
                  </a:lnTo>
                  <a:lnTo>
                    <a:pt x="560" y="200"/>
                  </a:lnTo>
                  <a:lnTo>
                    <a:pt x="552" y="203"/>
                  </a:lnTo>
                  <a:lnTo>
                    <a:pt x="537" y="204"/>
                  </a:lnTo>
                  <a:lnTo>
                    <a:pt x="522" y="207"/>
                  </a:lnTo>
                  <a:lnTo>
                    <a:pt x="508" y="210"/>
                  </a:lnTo>
                  <a:lnTo>
                    <a:pt x="493" y="214"/>
                  </a:lnTo>
                  <a:lnTo>
                    <a:pt x="478" y="219"/>
                  </a:lnTo>
                  <a:lnTo>
                    <a:pt x="466" y="225"/>
                  </a:lnTo>
                  <a:lnTo>
                    <a:pt x="453" y="232"/>
                  </a:lnTo>
                  <a:lnTo>
                    <a:pt x="440" y="239"/>
                  </a:lnTo>
                  <a:lnTo>
                    <a:pt x="436" y="242"/>
                  </a:lnTo>
                  <a:lnTo>
                    <a:pt x="431" y="245"/>
                  </a:lnTo>
                  <a:lnTo>
                    <a:pt x="427" y="247"/>
                  </a:lnTo>
                  <a:lnTo>
                    <a:pt x="421" y="249"/>
                  </a:lnTo>
                  <a:lnTo>
                    <a:pt x="415" y="252"/>
                  </a:lnTo>
                  <a:lnTo>
                    <a:pt x="408" y="253"/>
                  </a:lnTo>
                  <a:lnTo>
                    <a:pt x="401" y="254"/>
                  </a:lnTo>
                  <a:lnTo>
                    <a:pt x="391" y="254"/>
                  </a:lnTo>
                  <a:lnTo>
                    <a:pt x="333" y="250"/>
                  </a:lnTo>
                  <a:lnTo>
                    <a:pt x="309" y="250"/>
                  </a:lnTo>
                  <a:lnTo>
                    <a:pt x="287" y="254"/>
                  </a:lnTo>
                  <a:lnTo>
                    <a:pt x="266" y="260"/>
                  </a:lnTo>
                  <a:lnTo>
                    <a:pt x="246" y="268"/>
                  </a:lnTo>
                  <a:lnTo>
                    <a:pt x="226" y="278"/>
                  </a:lnTo>
                  <a:lnTo>
                    <a:pt x="207" y="290"/>
                  </a:lnTo>
                  <a:lnTo>
                    <a:pt x="189" y="302"/>
                  </a:lnTo>
                  <a:lnTo>
                    <a:pt x="173" y="315"/>
                  </a:lnTo>
                  <a:lnTo>
                    <a:pt x="166" y="320"/>
                  </a:lnTo>
                  <a:lnTo>
                    <a:pt x="158" y="324"/>
                  </a:lnTo>
                  <a:lnTo>
                    <a:pt x="151" y="328"/>
                  </a:lnTo>
                  <a:lnTo>
                    <a:pt x="142" y="332"/>
                  </a:lnTo>
                  <a:lnTo>
                    <a:pt x="135" y="336"/>
                  </a:lnTo>
                  <a:lnTo>
                    <a:pt x="127" y="340"/>
                  </a:lnTo>
                  <a:lnTo>
                    <a:pt x="120" y="344"/>
                  </a:lnTo>
                  <a:lnTo>
                    <a:pt x="112" y="348"/>
                  </a:lnTo>
                  <a:lnTo>
                    <a:pt x="100" y="355"/>
                  </a:lnTo>
                  <a:lnTo>
                    <a:pt x="87" y="360"/>
                  </a:lnTo>
                  <a:lnTo>
                    <a:pt x="73" y="365"/>
                  </a:lnTo>
                  <a:lnTo>
                    <a:pt x="59" y="368"/>
                  </a:lnTo>
                  <a:lnTo>
                    <a:pt x="45" y="369"/>
                  </a:lnTo>
                  <a:lnTo>
                    <a:pt x="30" y="369"/>
                  </a:lnTo>
                  <a:lnTo>
                    <a:pt x="15" y="367"/>
                  </a:lnTo>
                  <a:lnTo>
                    <a:pt x="1" y="362"/>
                  </a:lnTo>
                  <a:lnTo>
                    <a:pt x="0" y="354"/>
                  </a:lnTo>
                  <a:lnTo>
                    <a:pt x="5" y="345"/>
                  </a:lnTo>
                  <a:lnTo>
                    <a:pt x="14" y="335"/>
                  </a:lnTo>
                  <a:lnTo>
                    <a:pt x="27" y="323"/>
                  </a:lnTo>
                  <a:lnTo>
                    <a:pt x="41" y="312"/>
                  </a:lnTo>
                  <a:lnTo>
                    <a:pt x="55" y="299"/>
                  </a:lnTo>
                  <a:lnTo>
                    <a:pt x="67" y="285"/>
                  </a:lnTo>
                  <a:lnTo>
                    <a:pt x="77" y="272"/>
                  </a:lnTo>
                  <a:lnTo>
                    <a:pt x="88" y="245"/>
                  </a:lnTo>
                  <a:lnTo>
                    <a:pt x="97" y="218"/>
                  </a:lnTo>
                  <a:lnTo>
                    <a:pt x="101" y="191"/>
                  </a:lnTo>
                  <a:lnTo>
                    <a:pt x="107" y="159"/>
                  </a:lnTo>
                  <a:lnTo>
                    <a:pt x="112" y="140"/>
                  </a:lnTo>
                  <a:lnTo>
                    <a:pt x="119" y="123"/>
                  </a:lnTo>
                  <a:lnTo>
                    <a:pt x="127" y="106"/>
                  </a:lnTo>
                  <a:lnTo>
                    <a:pt x="135" y="91"/>
                  </a:lnTo>
                  <a:lnTo>
                    <a:pt x="144" y="80"/>
                  </a:lnTo>
                  <a:lnTo>
                    <a:pt x="151" y="71"/>
                  </a:lnTo>
                  <a:lnTo>
                    <a:pt x="158" y="63"/>
                  </a:lnTo>
                  <a:lnTo>
                    <a:pt x="166" y="55"/>
                  </a:lnTo>
                  <a:lnTo>
                    <a:pt x="175" y="48"/>
                  </a:lnTo>
                  <a:lnTo>
                    <a:pt x="185" y="41"/>
                  </a:lnTo>
                  <a:lnTo>
                    <a:pt x="196" y="34"/>
                  </a:lnTo>
                  <a:lnTo>
                    <a:pt x="209" y="27"/>
                  </a:lnTo>
                  <a:lnTo>
                    <a:pt x="218" y="22"/>
                  </a:lnTo>
                  <a:lnTo>
                    <a:pt x="227" y="18"/>
                  </a:lnTo>
                  <a:lnTo>
                    <a:pt x="239" y="12"/>
                  </a:lnTo>
                  <a:lnTo>
                    <a:pt x="252" y="7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302" y="0"/>
                  </a:lnTo>
                  <a:lnTo>
                    <a:pt x="323" y="3"/>
                  </a:lnTo>
                  <a:lnTo>
                    <a:pt x="368" y="15"/>
                  </a:lnTo>
                  <a:lnTo>
                    <a:pt x="404" y="33"/>
                  </a:lnTo>
                  <a:lnTo>
                    <a:pt x="433" y="53"/>
                  </a:lnTo>
                  <a:lnTo>
                    <a:pt x="455" y="74"/>
                  </a:lnTo>
                  <a:lnTo>
                    <a:pt x="470" y="94"/>
                  </a:lnTo>
                  <a:lnTo>
                    <a:pt x="480" y="111"/>
                  </a:lnTo>
                  <a:lnTo>
                    <a:pt x="483" y="124"/>
                  </a:lnTo>
                  <a:lnTo>
                    <a:pt x="483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2714" y="2852"/>
              <a:ext cx="71" cy="72"/>
            </a:xfrm>
            <a:custGeom>
              <a:avLst/>
              <a:gdLst>
                <a:gd name="T0" fmla="*/ 39 w 71"/>
                <a:gd name="T1" fmla="*/ 44 h 145"/>
                <a:gd name="T2" fmla="*/ 29 w 71"/>
                <a:gd name="T3" fmla="*/ 67 h 145"/>
                <a:gd name="T4" fmla="*/ 23 w 71"/>
                <a:gd name="T5" fmla="*/ 90 h 145"/>
                <a:gd name="T6" fmla="*/ 19 w 71"/>
                <a:gd name="T7" fmla="*/ 114 h 145"/>
                <a:gd name="T8" fmla="*/ 19 w 71"/>
                <a:gd name="T9" fmla="*/ 138 h 145"/>
                <a:gd name="T10" fmla="*/ 14 w 71"/>
                <a:gd name="T11" fmla="*/ 141 h 145"/>
                <a:gd name="T12" fmla="*/ 11 w 71"/>
                <a:gd name="T13" fmla="*/ 142 h 145"/>
                <a:gd name="T14" fmla="*/ 6 w 71"/>
                <a:gd name="T15" fmla="*/ 143 h 145"/>
                <a:gd name="T16" fmla="*/ 3 w 71"/>
                <a:gd name="T17" fmla="*/ 145 h 145"/>
                <a:gd name="T18" fmla="*/ 0 w 71"/>
                <a:gd name="T19" fmla="*/ 122 h 145"/>
                <a:gd name="T20" fmla="*/ 3 w 71"/>
                <a:gd name="T21" fmla="*/ 98 h 145"/>
                <a:gd name="T22" fmla="*/ 10 w 71"/>
                <a:gd name="T23" fmla="*/ 74 h 145"/>
                <a:gd name="T24" fmla="*/ 19 w 71"/>
                <a:gd name="T25" fmla="*/ 52 h 145"/>
                <a:gd name="T26" fmla="*/ 24 w 71"/>
                <a:gd name="T27" fmla="*/ 44 h 145"/>
                <a:gd name="T28" fmla="*/ 30 w 71"/>
                <a:gd name="T29" fmla="*/ 37 h 145"/>
                <a:gd name="T30" fmla="*/ 36 w 71"/>
                <a:gd name="T31" fmla="*/ 29 h 145"/>
                <a:gd name="T32" fmla="*/ 41 w 71"/>
                <a:gd name="T33" fmla="*/ 22 h 145"/>
                <a:gd name="T34" fmla="*/ 49 w 71"/>
                <a:gd name="T35" fmla="*/ 15 h 145"/>
                <a:gd name="T36" fmla="*/ 56 w 71"/>
                <a:gd name="T37" fmla="*/ 9 h 145"/>
                <a:gd name="T38" fmla="*/ 63 w 71"/>
                <a:gd name="T39" fmla="*/ 4 h 145"/>
                <a:gd name="T40" fmla="*/ 71 w 71"/>
                <a:gd name="T41" fmla="*/ 0 h 145"/>
                <a:gd name="T42" fmla="*/ 67 w 71"/>
                <a:gd name="T43" fmla="*/ 5 h 145"/>
                <a:gd name="T44" fmla="*/ 59 w 71"/>
                <a:gd name="T45" fmla="*/ 16 h 145"/>
                <a:gd name="T46" fmla="*/ 49 w 71"/>
                <a:gd name="T47" fmla="*/ 30 h 145"/>
                <a:gd name="T48" fmla="*/ 39 w 71"/>
                <a:gd name="T49" fmla="*/ 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45">
                  <a:moveTo>
                    <a:pt x="39" y="44"/>
                  </a:moveTo>
                  <a:lnTo>
                    <a:pt x="29" y="67"/>
                  </a:lnTo>
                  <a:lnTo>
                    <a:pt x="23" y="90"/>
                  </a:lnTo>
                  <a:lnTo>
                    <a:pt x="19" y="114"/>
                  </a:lnTo>
                  <a:lnTo>
                    <a:pt x="19" y="138"/>
                  </a:lnTo>
                  <a:lnTo>
                    <a:pt x="14" y="141"/>
                  </a:lnTo>
                  <a:lnTo>
                    <a:pt x="11" y="142"/>
                  </a:lnTo>
                  <a:lnTo>
                    <a:pt x="6" y="143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3" y="98"/>
                  </a:lnTo>
                  <a:lnTo>
                    <a:pt x="10" y="74"/>
                  </a:lnTo>
                  <a:lnTo>
                    <a:pt x="19" y="52"/>
                  </a:lnTo>
                  <a:lnTo>
                    <a:pt x="24" y="44"/>
                  </a:lnTo>
                  <a:lnTo>
                    <a:pt x="30" y="37"/>
                  </a:lnTo>
                  <a:lnTo>
                    <a:pt x="36" y="29"/>
                  </a:lnTo>
                  <a:lnTo>
                    <a:pt x="41" y="22"/>
                  </a:lnTo>
                  <a:lnTo>
                    <a:pt x="49" y="15"/>
                  </a:lnTo>
                  <a:lnTo>
                    <a:pt x="56" y="9"/>
                  </a:lnTo>
                  <a:lnTo>
                    <a:pt x="63" y="4"/>
                  </a:lnTo>
                  <a:lnTo>
                    <a:pt x="71" y="0"/>
                  </a:lnTo>
                  <a:lnTo>
                    <a:pt x="67" y="5"/>
                  </a:lnTo>
                  <a:lnTo>
                    <a:pt x="59" y="16"/>
                  </a:lnTo>
                  <a:lnTo>
                    <a:pt x="49" y="30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4"/>
            <p:cNvSpPr>
              <a:spLocks/>
            </p:cNvSpPr>
            <p:nvPr/>
          </p:nvSpPr>
          <p:spPr bwMode="auto">
            <a:xfrm>
              <a:off x="2650" y="2901"/>
              <a:ext cx="285" cy="51"/>
            </a:xfrm>
            <a:custGeom>
              <a:avLst/>
              <a:gdLst>
                <a:gd name="T0" fmla="*/ 283 w 285"/>
                <a:gd name="T1" fmla="*/ 11 h 103"/>
                <a:gd name="T2" fmla="*/ 285 w 285"/>
                <a:gd name="T3" fmla="*/ 13 h 103"/>
                <a:gd name="T4" fmla="*/ 285 w 285"/>
                <a:gd name="T5" fmla="*/ 16 h 103"/>
                <a:gd name="T6" fmla="*/ 284 w 285"/>
                <a:gd name="T7" fmla="*/ 20 h 103"/>
                <a:gd name="T8" fmla="*/ 282 w 285"/>
                <a:gd name="T9" fmla="*/ 22 h 103"/>
                <a:gd name="T10" fmla="*/ 250 w 285"/>
                <a:gd name="T11" fmla="*/ 23 h 103"/>
                <a:gd name="T12" fmla="*/ 222 w 285"/>
                <a:gd name="T13" fmla="*/ 26 h 103"/>
                <a:gd name="T14" fmla="*/ 196 w 285"/>
                <a:gd name="T15" fmla="*/ 30 h 103"/>
                <a:gd name="T16" fmla="*/ 172 w 285"/>
                <a:gd name="T17" fmla="*/ 35 h 103"/>
                <a:gd name="T18" fmla="*/ 151 w 285"/>
                <a:gd name="T19" fmla="*/ 42 h 103"/>
                <a:gd name="T20" fmla="*/ 131 w 285"/>
                <a:gd name="T21" fmla="*/ 49 h 103"/>
                <a:gd name="T22" fmla="*/ 113 w 285"/>
                <a:gd name="T23" fmla="*/ 56 h 103"/>
                <a:gd name="T24" fmla="*/ 96 w 285"/>
                <a:gd name="T25" fmla="*/ 63 h 103"/>
                <a:gd name="T26" fmla="*/ 84 w 285"/>
                <a:gd name="T27" fmla="*/ 68 h 103"/>
                <a:gd name="T28" fmla="*/ 71 w 285"/>
                <a:gd name="T29" fmla="*/ 74 h 103"/>
                <a:gd name="T30" fmla="*/ 56 w 285"/>
                <a:gd name="T31" fmla="*/ 81 h 103"/>
                <a:gd name="T32" fmla="*/ 42 w 285"/>
                <a:gd name="T33" fmla="*/ 88 h 103"/>
                <a:gd name="T34" fmla="*/ 29 w 285"/>
                <a:gd name="T35" fmla="*/ 94 h 103"/>
                <a:gd name="T36" fmla="*/ 17 w 285"/>
                <a:gd name="T37" fmla="*/ 98 h 103"/>
                <a:gd name="T38" fmla="*/ 7 w 285"/>
                <a:gd name="T39" fmla="*/ 102 h 103"/>
                <a:gd name="T40" fmla="*/ 1 w 285"/>
                <a:gd name="T41" fmla="*/ 103 h 103"/>
                <a:gd name="T42" fmla="*/ 0 w 285"/>
                <a:gd name="T43" fmla="*/ 101 h 103"/>
                <a:gd name="T44" fmla="*/ 0 w 285"/>
                <a:gd name="T45" fmla="*/ 98 h 103"/>
                <a:gd name="T46" fmla="*/ 0 w 285"/>
                <a:gd name="T47" fmla="*/ 95 h 103"/>
                <a:gd name="T48" fmla="*/ 1 w 285"/>
                <a:gd name="T49" fmla="*/ 92 h 103"/>
                <a:gd name="T50" fmla="*/ 7 w 285"/>
                <a:gd name="T51" fmla="*/ 90 h 103"/>
                <a:gd name="T52" fmla="*/ 18 w 285"/>
                <a:gd name="T53" fmla="*/ 83 h 103"/>
                <a:gd name="T54" fmla="*/ 34 w 285"/>
                <a:gd name="T55" fmla="*/ 75 h 103"/>
                <a:gd name="T56" fmla="*/ 53 w 285"/>
                <a:gd name="T57" fmla="*/ 66 h 103"/>
                <a:gd name="T58" fmla="*/ 70 w 285"/>
                <a:gd name="T59" fmla="*/ 57 h 103"/>
                <a:gd name="T60" fmla="*/ 85 w 285"/>
                <a:gd name="T61" fmla="*/ 50 h 103"/>
                <a:gd name="T62" fmla="*/ 96 w 285"/>
                <a:gd name="T63" fmla="*/ 44 h 103"/>
                <a:gd name="T64" fmla="*/ 101 w 285"/>
                <a:gd name="T65" fmla="*/ 42 h 103"/>
                <a:gd name="T66" fmla="*/ 116 w 285"/>
                <a:gd name="T67" fmla="*/ 36 h 103"/>
                <a:gd name="T68" fmla="*/ 130 w 285"/>
                <a:gd name="T69" fmla="*/ 29 h 103"/>
                <a:gd name="T70" fmla="*/ 145 w 285"/>
                <a:gd name="T71" fmla="*/ 24 h 103"/>
                <a:gd name="T72" fmla="*/ 160 w 285"/>
                <a:gd name="T73" fmla="*/ 19 h 103"/>
                <a:gd name="T74" fmla="*/ 175 w 285"/>
                <a:gd name="T75" fmla="*/ 15 h 103"/>
                <a:gd name="T76" fmla="*/ 190 w 285"/>
                <a:gd name="T77" fmla="*/ 11 h 103"/>
                <a:gd name="T78" fmla="*/ 205 w 285"/>
                <a:gd name="T79" fmla="*/ 7 h 103"/>
                <a:gd name="T80" fmla="*/ 222 w 285"/>
                <a:gd name="T81" fmla="*/ 4 h 103"/>
                <a:gd name="T82" fmla="*/ 230 w 285"/>
                <a:gd name="T83" fmla="*/ 3 h 103"/>
                <a:gd name="T84" fmla="*/ 238 w 285"/>
                <a:gd name="T85" fmla="*/ 0 h 103"/>
                <a:gd name="T86" fmla="*/ 246 w 285"/>
                <a:gd name="T87" fmla="*/ 0 h 103"/>
                <a:gd name="T88" fmla="*/ 255 w 285"/>
                <a:gd name="T89" fmla="*/ 0 h 103"/>
                <a:gd name="T90" fmla="*/ 263 w 285"/>
                <a:gd name="T91" fmla="*/ 0 h 103"/>
                <a:gd name="T92" fmla="*/ 270 w 285"/>
                <a:gd name="T93" fmla="*/ 3 h 103"/>
                <a:gd name="T94" fmla="*/ 277 w 285"/>
                <a:gd name="T95" fmla="*/ 6 h 103"/>
                <a:gd name="T96" fmla="*/ 283 w 285"/>
                <a:gd name="T97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5" h="103">
                  <a:moveTo>
                    <a:pt x="283" y="11"/>
                  </a:moveTo>
                  <a:lnTo>
                    <a:pt x="285" y="13"/>
                  </a:lnTo>
                  <a:lnTo>
                    <a:pt x="285" y="16"/>
                  </a:lnTo>
                  <a:lnTo>
                    <a:pt x="284" y="20"/>
                  </a:lnTo>
                  <a:lnTo>
                    <a:pt x="282" y="22"/>
                  </a:lnTo>
                  <a:lnTo>
                    <a:pt x="250" y="23"/>
                  </a:lnTo>
                  <a:lnTo>
                    <a:pt x="222" y="26"/>
                  </a:lnTo>
                  <a:lnTo>
                    <a:pt x="196" y="30"/>
                  </a:lnTo>
                  <a:lnTo>
                    <a:pt x="172" y="35"/>
                  </a:lnTo>
                  <a:lnTo>
                    <a:pt x="151" y="42"/>
                  </a:lnTo>
                  <a:lnTo>
                    <a:pt x="131" y="49"/>
                  </a:lnTo>
                  <a:lnTo>
                    <a:pt x="113" y="56"/>
                  </a:lnTo>
                  <a:lnTo>
                    <a:pt x="96" y="63"/>
                  </a:lnTo>
                  <a:lnTo>
                    <a:pt x="84" y="68"/>
                  </a:lnTo>
                  <a:lnTo>
                    <a:pt x="71" y="74"/>
                  </a:lnTo>
                  <a:lnTo>
                    <a:pt x="56" y="81"/>
                  </a:lnTo>
                  <a:lnTo>
                    <a:pt x="42" y="88"/>
                  </a:lnTo>
                  <a:lnTo>
                    <a:pt x="29" y="94"/>
                  </a:lnTo>
                  <a:lnTo>
                    <a:pt x="17" y="98"/>
                  </a:lnTo>
                  <a:lnTo>
                    <a:pt x="7" y="102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1" y="92"/>
                  </a:lnTo>
                  <a:lnTo>
                    <a:pt x="7" y="90"/>
                  </a:lnTo>
                  <a:lnTo>
                    <a:pt x="18" y="83"/>
                  </a:lnTo>
                  <a:lnTo>
                    <a:pt x="34" y="75"/>
                  </a:lnTo>
                  <a:lnTo>
                    <a:pt x="53" y="66"/>
                  </a:lnTo>
                  <a:lnTo>
                    <a:pt x="70" y="57"/>
                  </a:lnTo>
                  <a:lnTo>
                    <a:pt x="85" y="50"/>
                  </a:lnTo>
                  <a:lnTo>
                    <a:pt x="96" y="44"/>
                  </a:lnTo>
                  <a:lnTo>
                    <a:pt x="101" y="42"/>
                  </a:lnTo>
                  <a:lnTo>
                    <a:pt x="116" y="36"/>
                  </a:lnTo>
                  <a:lnTo>
                    <a:pt x="130" y="29"/>
                  </a:lnTo>
                  <a:lnTo>
                    <a:pt x="145" y="24"/>
                  </a:lnTo>
                  <a:lnTo>
                    <a:pt x="160" y="19"/>
                  </a:lnTo>
                  <a:lnTo>
                    <a:pt x="175" y="15"/>
                  </a:lnTo>
                  <a:lnTo>
                    <a:pt x="190" y="11"/>
                  </a:lnTo>
                  <a:lnTo>
                    <a:pt x="205" y="7"/>
                  </a:lnTo>
                  <a:lnTo>
                    <a:pt x="222" y="4"/>
                  </a:lnTo>
                  <a:lnTo>
                    <a:pt x="230" y="3"/>
                  </a:lnTo>
                  <a:lnTo>
                    <a:pt x="238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70" y="3"/>
                  </a:lnTo>
                  <a:lnTo>
                    <a:pt x="277" y="6"/>
                  </a:lnTo>
                  <a:lnTo>
                    <a:pt x="2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659" y="2907"/>
              <a:ext cx="33" cy="20"/>
            </a:xfrm>
            <a:custGeom>
              <a:avLst/>
              <a:gdLst>
                <a:gd name="T0" fmla="*/ 14 w 33"/>
                <a:gd name="T1" fmla="*/ 16 h 38"/>
                <a:gd name="T2" fmla="*/ 14 w 33"/>
                <a:gd name="T3" fmla="*/ 20 h 38"/>
                <a:gd name="T4" fmla="*/ 15 w 33"/>
                <a:gd name="T5" fmla="*/ 22 h 38"/>
                <a:gd name="T6" fmla="*/ 15 w 33"/>
                <a:gd name="T7" fmla="*/ 25 h 38"/>
                <a:gd name="T8" fmla="*/ 17 w 33"/>
                <a:gd name="T9" fmla="*/ 28 h 38"/>
                <a:gd name="T10" fmla="*/ 22 w 33"/>
                <a:gd name="T11" fmla="*/ 30 h 38"/>
                <a:gd name="T12" fmla="*/ 27 w 33"/>
                <a:gd name="T13" fmla="*/ 30 h 38"/>
                <a:gd name="T14" fmla="*/ 32 w 33"/>
                <a:gd name="T15" fmla="*/ 30 h 38"/>
                <a:gd name="T16" fmla="*/ 33 w 33"/>
                <a:gd name="T17" fmla="*/ 32 h 38"/>
                <a:gd name="T18" fmla="*/ 28 w 33"/>
                <a:gd name="T19" fmla="*/ 35 h 38"/>
                <a:gd name="T20" fmla="*/ 24 w 33"/>
                <a:gd name="T21" fmla="*/ 37 h 38"/>
                <a:gd name="T22" fmla="*/ 18 w 33"/>
                <a:gd name="T23" fmla="*/ 38 h 38"/>
                <a:gd name="T24" fmla="*/ 12 w 33"/>
                <a:gd name="T25" fmla="*/ 38 h 38"/>
                <a:gd name="T26" fmla="*/ 6 w 33"/>
                <a:gd name="T27" fmla="*/ 36 h 38"/>
                <a:gd name="T28" fmla="*/ 4 w 33"/>
                <a:gd name="T29" fmla="*/ 31 h 38"/>
                <a:gd name="T30" fmla="*/ 1 w 33"/>
                <a:gd name="T31" fmla="*/ 26 h 38"/>
                <a:gd name="T32" fmla="*/ 0 w 33"/>
                <a:gd name="T33" fmla="*/ 21 h 38"/>
                <a:gd name="T34" fmla="*/ 2 w 33"/>
                <a:gd name="T35" fmla="*/ 14 h 38"/>
                <a:gd name="T36" fmla="*/ 5 w 33"/>
                <a:gd name="T37" fmla="*/ 7 h 38"/>
                <a:gd name="T38" fmla="*/ 8 w 33"/>
                <a:gd name="T39" fmla="*/ 2 h 38"/>
                <a:gd name="T40" fmla="*/ 15 w 33"/>
                <a:gd name="T41" fmla="*/ 0 h 38"/>
                <a:gd name="T42" fmla="*/ 18 w 33"/>
                <a:gd name="T43" fmla="*/ 1 h 38"/>
                <a:gd name="T44" fmla="*/ 18 w 33"/>
                <a:gd name="T45" fmla="*/ 5 h 38"/>
                <a:gd name="T46" fmla="*/ 17 w 33"/>
                <a:gd name="T47" fmla="*/ 10 h 38"/>
                <a:gd name="T48" fmla="*/ 14 w 33"/>
                <a:gd name="T4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8">
                  <a:moveTo>
                    <a:pt x="14" y="16"/>
                  </a:moveTo>
                  <a:lnTo>
                    <a:pt x="14" y="20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7" y="28"/>
                  </a:lnTo>
                  <a:lnTo>
                    <a:pt x="22" y="30"/>
                  </a:lnTo>
                  <a:lnTo>
                    <a:pt x="27" y="30"/>
                  </a:lnTo>
                  <a:lnTo>
                    <a:pt x="32" y="30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7" y="1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>
              <a:off x="2738" y="2956"/>
              <a:ext cx="559" cy="437"/>
            </a:xfrm>
            <a:custGeom>
              <a:avLst/>
              <a:gdLst>
                <a:gd name="T0" fmla="*/ 480 w 559"/>
                <a:gd name="T1" fmla="*/ 513 h 873"/>
                <a:gd name="T2" fmla="*/ 410 w 559"/>
                <a:gd name="T3" fmla="*/ 407 h 873"/>
                <a:gd name="T4" fmla="*/ 369 w 559"/>
                <a:gd name="T5" fmla="*/ 363 h 873"/>
                <a:gd name="T6" fmla="*/ 338 w 559"/>
                <a:gd name="T7" fmla="*/ 452 h 873"/>
                <a:gd name="T8" fmla="*/ 358 w 559"/>
                <a:gd name="T9" fmla="*/ 551 h 873"/>
                <a:gd name="T10" fmla="*/ 402 w 559"/>
                <a:gd name="T11" fmla="*/ 480 h 873"/>
                <a:gd name="T12" fmla="*/ 431 w 559"/>
                <a:gd name="T13" fmla="*/ 480 h 873"/>
                <a:gd name="T14" fmla="*/ 438 w 559"/>
                <a:gd name="T15" fmla="*/ 510 h 873"/>
                <a:gd name="T16" fmla="*/ 430 w 559"/>
                <a:gd name="T17" fmla="*/ 499 h 873"/>
                <a:gd name="T18" fmla="*/ 396 w 559"/>
                <a:gd name="T19" fmla="*/ 567 h 873"/>
                <a:gd name="T20" fmla="*/ 423 w 559"/>
                <a:gd name="T21" fmla="*/ 558 h 873"/>
                <a:gd name="T22" fmla="*/ 436 w 559"/>
                <a:gd name="T23" fmla="*/ 562 h 873"/>
                <a:gd name="T24" fmla="*/ 401 w 559"/>
                <a:gd name="T25" fmla="*/ 596 h 873"/>
                <a:gd name="T26" fmla="*/ 395 w 559"/>
                <a:gd name="T27" fmla="*/ 691 h 873"/>
                <a:gd name="T28" fmla="*/ 378 w 559"/>
                <a:gd name="T29" fmla="*/ 671 h 873"/>
                <a:gd name="T30" fmla="*/ 362 w 559"/>
                <a:gd name="T31" fmla="*/ 578 h 873"/>
                <a:gd name="T32" fmla="*/ 327 w 559"/>
                <a:gd name="T33" fmla="*/ 516 h 873"/>
                <a:gd name="T34" fmla="*/ 307 w 559"/>
                <a:gd name="T35" fmla="*/ 578 h 873"/>
                <a:gd name="T36" fmla="*/ 349 w 559"/>
                <a:gd name="T37" fmla="*/ 673 h 873"/>
                <a:gd name="T38" fmla="*/ 386 w 559"/>
                <a:gd name="T39" fmla="*/ 720 h 873"/>
                <a:gd name="T40" fmla="*/ 382 w 559"/>
                <a:gd name="T41" fmla="*/ 751 h 873"/>
                <a:gd name="T42" fmla="*/ 396 w 559"/>
                <a:gd name="T43" fmla="*/ 873 h 873"/>
                <a:gd name="T44" fmla="*/ 363 w 559"/>
                <a:gd name="T45" fmla="*/ 840 h 873"/>
                <a:gd name="T46" fmla="*/ 355 w 559"/>
                <a:gd name="T47" fmla="*/ 726 h 873"/>
                <a:gd name="T48" fmla="*/ 328 w 559"/>
                <a:gd name="T49" fmla="*/ 667 h 873"/>
                <a:gd name="T50" fmla="*/ 304 w 559"/>
                <a:gd name="T51" fmla="*/ 600 h 873"/>
                <a:gd name="T52" fmla="*/ 294 w 559"/>
                <a:gd name="T53" fmla="*/ 603 h 873"/>
                <a:gd name="T54" fmla="*/ 317 w 559"/>
                <a:gd name="T55" fmla="*/ 455 h 873"/>
                <a:gd name="T56" fmla="*/ 342 w 559"/>
                <a:gd name="T57" fmla="*/ 339 h 873"/>
                <a:gd name="T58" fmla="*/ 321 w 559"/>
                <a:gd name="T59" fmla="*/ 288 h 873"/>
                <a:gd name="T60" fmla="*/ 290 w 559"/>
                <a:gd name="T61" fmla="*/ 274 h 873"/>
                <a:gd name="T62" fmla="*/ 269 w 559"/>
                <a:gd name="T63" fmla="*/ 267 h 873"/>
                <a:gd name="T64" fmla="*/ 243 w 559"/>
                <a:gd name="T65" fmla="*/ 253 h 873"/>
                <a:gd name="T66" fmla="*/ 213 w 559"/>
                <a:gd name="T67" fmla="*/ 241 h 873"/>
                <a:gd name="T68" fmla="*/ 167 w 559"/>
                <a:gd name="T69" fmla="*/ 275 h 873"/>
                <a:gd name="T70" fmla="*/ 82 w 559"/>
                <a:gd name="T71" fmla="*/ 272 h 873"/>
                <a:gd name="T72" fmla="*/ 3 w 559"/>
                <a:gd name="T73" fmla="*/ 210 h 873"/>
                <a:gd name="T74" fmla="*/ 80 w 559"/>
                <a:gd name="T75" fmla="*/ 249 h 873"/>
                <a:gd name="T76" fmla="*/ 157 w 559"/>
                <a:gd name="T77" fmla="*/ 258 h 873"/>
                <a:gd name="T78" fmla="*/ 200 w 559"/>
                <a:gd name="T79" fmla="*/ 216 h 873"/>
                <a:gd name="T80" fmla="*/ 227 w 559"/>
                <a:gd name="T81" fmla="*/ 56 h 873"/>
                <a:gd name="T82" fmla="*/ 175 w 559"/>
                <a:gd name="T83" fmla="*/ 95 h 873"/>
                <a:gd name="T84" fmla="*/ 154 w 559"/>
                <a:gd name="T85" fmla="*/ 136 h 873"/>
                <a:gd name="T86" fmla="*/ 167 w 559"/>
                <a:gd name="T87" fmla="*/ 64 h 873"/>
                <a:gd name="T88" fmla="*/ 240 w 559"/>
                <a:gd name="T89" fmla="*/ 1 h 873"/>
                <a:gd name="T90" fmla="*/ 260 w 559"/>
                <a:gd name="T91" fmla="*/ 26 h 873"/>
                <a:gd name="T92" fmla="*/ 242 w 559"/>
                <a:gd name="T93" fmla="*/ 59 h 873"/>
                <a:gd name="T94" fmla="*/ 234 w 559"/>
                <a:gd name="T95" fmla="*/ 178 h 873"/>
                <a:gd name="T96" fmla="*/ 248 w 559"/>
                <a:gd name="T97" fmla="*/ 227 h 873"/>
                <a:gd name="T98" fmla="*/ 280 w 559"/>
                <a:gd name="T99" fmla="*/ 256 h 873"/>
                <a:gd name="T100" fmla="*/ 319 w 559"/>
                <a:gd name="T101" fmla="*/ 259 h 873"/>
                <a:gd name="T102" fmla="*/ 359 w 559"/>
                <a:gd name="T103" fmla="*/ 307 h 873"/>
                <a:gd name="T104" fmla="*/ 410 w 559"/>
                <a:gd name="T105" fmla="*/ 367 h 873"/>
                <a:gd name="T106" fmla="*/ 452 w 559"/>
                <a:gd name="T107" fmla="*/ 434 h 873"/>
                <a:gd name="T108" fmla="*/ 523 w 559"/>
                <a:gd name="T109" fmla="*/ 53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9" h="873">
                  <a:moveTo>
                    <a:pt x="544" y="617"/>
                  </a:moveTo>
                  <a:lnTo>
                    <a:pt x="536" y="600"/>
                  </a:lnTo>
                  <a:lnTo>
                    <a:pt x="522" y="575"/>
                  </a:lnTo>
                  <a:lnTo>
                    <a:pt x="503" y="545"/>
                  </a:lnTo>
                  <a:lnTo>
                    <a:pt x="480" y="513"/>
                  </a:lnTo>
                  <a:lnTo>
                    <a:pt x="459" y="480"/>
                  </a:lnTo>
                  <a:lnTo>
                    <a:pt x="441" y="452"/>
                  </a:lnTo>
                  <a:lnTo>
                    <a:pt x="425" y="428"/>
                  </a:lnTo>
                  <a:lnTo>
                    <a:pt x="417" y="415"/>
                  </a:lnTo>
                  <a:lnTo>
                    <a:pt x="410" y="407"/>
                  </a:lnTo>
                  <a:lnTo>
                    <a:pt x="402" y="397"/>
                  </a:lnTo>
                  <a:lnTo>
                    <a:pt x="392" y="387"/>
                  </a:lnTo>
                  <a:lnTo>
                    <a:pt x="384" y="378"/>
                  </a:lnTo>
                  <a:lnTo>
                    <a:pt x="376" y="370"/>
                  </a:lnTo>
                  <a:lnTo>
                    <a:pt x="369" y="363"/>
                  </a:lnTo>
                  <a:lnTo>
                    <a:pt x="364" y="358"/>
                  </a:lnTo>
                  <a:lnTo>
                    <a:pt x="363" y="357"/>
                  </a:lnTo>
                  <a:lnTo>
                    <a:pt x="356" y="389"/>
                  </a:lnTo>
                  <a:lnTo>
                    <a:pt x="347" y="420"/>
                  </a:lnTo>
                  <a:lnTo>
                    <a:pt x="338" y="452"/>
                  </a:lnTo>
                  <a:lnTo>
                    <a:pt x="332" y="484"/>
                  </a:lnTo>
                  <a:lnTo>
                    <a:pt x="337" y="502"/>
                  </a:lnTo>
                  <a:lnTo>
                    <a:pt x="344" y="518"/>
                  </a:lnTo>
                  <a:lnTo>
                    <a:pt x="351" y="535"/>
                  </a:lnTo>
                  <a:lnTo>
                    <a:pt x="358" y="551"/>
                  </a:lnTo>
                  <a:lnTo>
                    <a:pt x="371" y="568"/>
                  </a:lnTo>
                  <a:lnTo>
                    <a:pt x="376" y="545"/>
                  </a:lnTo>
                  <a:lnTo>
                    <a:pt x="382" y="522"/>
                  </a:lnTo>
                  <a:lnTo>
                    <a:pt x="389" y="500"/>
                  </a:lnTo>
                  <a:lnTo>
                    <a:pt x="402" y="480"/>
                  </a:lnTo>
                  <a:lnTo>
                    <a:pt x="408" y="478"/>
                  </a:lnTo>
                  <a:lnTo>
                    <a:pt x="412" y="476"/>
                  </a:lnTo>
                  <a:lnTo>
                    <a:pt x="418" y="475"/>
                  </a:lnTo>
                  <a:lnTo>
                    <a:pt x="425" y="476"/>
                  </a:lnTo>
                  <a:lnTo>
                    <a:pt x="431" y="480"/>
                  </a:lnTo>
                  <a:lnTo>
                    <a:pt x="437" y="485"/>
                  </a:lnTo>
                  <a:lnTo>
                    <a:pt x="441" y="491"/>
                  </a:lnTo>
                  <a:lnTo>
                    <a:pt x="442" y="499"/>
                  </a:lnTo>
                  <a:lnTo>
                    <a:pt x="441" y="503"/>
                  </a:lnTo>
                  <a:lnTo>
                    <a:pt x="438" y="510"/>
                  </a:lnTo>
                  <a:lnTo>
                    <a:pt x="437" y="516"/>
                  </a:lnTo>
                  <a:lnTo>
                    <a:pt x="435" y="520"/>
                  </a:lnTo>
                  <a:lnTo>
                    <a:pt x="430" y="514"/>
                  </a:lnTo>
                  <a:lnTo>
                    <a:pt x="430" y="506"/>
                  </a:lnTo>
                  <a:lnTo>
                    <a:pt x="430" y="499"/>
                  </a:lnTo>
                  <a:lnTo>
                    <a:pt x="426" y="493"/>
                  </a:lnTo>
                  <a:lnTo>
                    <a:pt x="419" y="503"/>
                  </a:lnTo>
                  <a:lnTo>
                    <a:pt x="409" y="525"/>
                  </a:lnTo>
                  <a:lnTo>
                    <a:pt x="399" y="551"/>
                  </a:lnTo>
                  <a:lnTo>
                    <a:pt x="396" y="567"/>
                  </a:lnTo>
                  <a:lnTo>
                    <a:pt x="401" y="563"/>
                  </a:lnTo>
                  <a:lnTo>
                    <a:pt x="405" y="561"/>
                  </a:lnTo>
                  <a:lnTo>
                    <a:pt x="411" y="559"/>
                  </a:lnTo>
                  <a:lnTo>
                    <a:pt x="417" y="558"/>
                  </a:lnTo>
                  <a:lnTo>
                    <a:pt x="423" y="558"/>
                  </a:lnTo>
                  <a:lnTo>
                    <a:pt x="429" y="556"/>
                  </a:lnTo>
                  <a:lnTo>
                    <a:pt x="435" y="556"/>
                  </a:lnTo>
                  <a:lnTo>
                    <a:pt x="441" y="556"/>
                  </a:lnTo>
                  <a:lnTo>
                    <a:pt x="439" y="559"/>
                  </a:lnTo>
                  <a:lnTo>
                    <a:pt x="436" y="562"/>
                  </a:lnTo>
                  <a:lnTo>
                    <a:pt x="430" y="568"/>
                  </a:lnTo>
                  <a:lnTo>
                    <a:pt x="423" y="574"/>
                  </a:lnTo>
                  <a:lnTo>
                    <a:pt x="416" y="581"/>
                  </a:lnTo>
                  <a:lnTo>
                    <a:pt x="408" y="589"/>
                  </a:lnTo>
                  <a:lnTo>
                    <a:pt x="401" y="596"/>
                  </a:lnTo>
                  <a:lnTo>
                    <a:pt x="395" y="603"/>
                  </a:lnTo>
                  <a:lnTo>
                    <a:pt x="397" y="621"/>
                  </a:lnTo>
                  <a:lnTo>
                    <a:pt x="398" y="649"/>
                  </a:lnTo>
                  <a:lnTo>
                    <a:pt x="398" y="675"/>
                  </a:lnTo>
                  <a:lnTo>
                    <a:pt x="395" y="691"/>
                  </a:lnTo>
                  <a:lnTo>
                    <a:pt x="391" y="691"/>
                  </a:lnTo>
                  <a:lnTo>
                    <a:pt x="389" y="690"/>
                  </a:lnTo>
                  <a:lnTo>
                    <a:pt x="386" y="688"/>
                  </a:lnTo>
                  <a:lnTo>
                    <a:pt x="383" y="688"/>
                  </a:lnTo>
                  <a:lnTo>
                    <a:pt x="378" y="671"/>
                  </a:lnTo>
                  <a:lnTo>
                    <a:pt x="375" y="644"/>
                  </a:lnTo>
                  <a:lnTo>
                    <a:pt x="372" y="619"/>
                  </a:lnTo>
                  <a:lnTo>
                    <a:pt x="371" y="607"/>
                  </a:lnTo>
                  <a:lnTo>
                    <a:pt x="368" y="593"/>
                  </a:lnTo>
                  <a:lnTo>
                    <a:pt x="362" y="578"/>
                  </a:lnTo>
                  <a:lnTo>
                    <a:pt x="354" y="562"/>
                  </a:lnTo>
                  <a:lnTo>
                    <a:pt x="347" y="547"/>
                  </a:lnTo>
                  <a:lnTo>
                    <a:pt x="338" y="535"/>
                  </a:lnTo>
                  <a:lnTo>
                    <a:pt x="331" y="523"/>
                  </a:lnTo>
                  <a:lnTo>
                    <a:pt x="327" y="516"/>
                  </a:lnTo>
                  <a:lnTo>
                    <a:pt x="324" y="514"/>
                  </a:lnTo>
                  <a:lnTo>
                    <a:pt x="319" y="531"/>
                  </a:lnTo>
                  <a:lnTo>
                    <a:pt x="314" y="551"/>
                  </a:lnTo>
                  <a:lnTo>
                    <a:pt x="309" y="569"/>
                  </a:lnTo>
                  <a:lnTo>
                    <a:pt x="307" y="578"/>
                  </a:lnTo>
                  <a:lnTo>
                    <a:pt x="315" y="592"/>
                  </a:lnTo>
                  <a:lnTo>
                    <a:pt x="322" y="609"/>
                  </a:lnTo>
                  <a:lnTo>
                    <a:pt x="331" y="630"/>
                  </a:lnTo>
                  <a:lnTo>
                    <a:pt x="339" y="652"/>
                  </a:lnTo>
                  <a:lnTo>
                    <a:pt x="349" y="673"/>
                  </a:lnTo>
                  <a:lnTo>
                    <a:pt x="358" y="690"/>
                  </a:lnTo>
                  <a:lnTo>
                    <a:pt x="368" y="702"/>
                  </a:lnTo>
                  <a:lnTo>
                    <a:pt x="378" y="706"/>
                  </a:lnTo>
                  <a:lnTo>
                    <a:pt x="381" y="712"/>
                  </a:lnTo>
                  <a:lnTo>
                    <a:pt x="386" y="720"/>
                  </a:lnTo>
                  <a:lnTo>
                    <a:pt x="391" y="729"/>
                  </a:lnTo>
                  <a:lnTo>
                    <a:pt x="392" y="736"/>
                  </a:lnTo>
                  <a:lnTo>
                    <a:pt x="390" y="742"/>
                  </a:lnTo>
                  <a:lnTo>
                    <a:pt x="385" y="745"/>
                  </a:lnTo>
                  <a:lnTo>
                    <a:pt x="382" y="751"/>
                  </a:lnTo>
                  <a:lnTo>
                    <a:pt x="383" y="758"/>
                  </a:lnTo>
                  <a:lnTo>
                    <a:pt x="386" y="781"/>
                  </a:lnTo>
                  <a:lnTo>
                    <a:pt x="392" y="815"/>
                  </a:lnTo>
                  <a:lnTo>
                    <a:pt x="396" y="849"/>
                  </a:lnTo>
                  <a:lnTo>
                    <a:pt x="396" y="873"/>
                  </a:lnTo>
                  <a:lnTo>
                    <a:pt x="390" y="873"/>
                  </a:lnTo>
                  <a:lnTo>
                    <a:pt x="378" y="870"/>
                  </a:lnTo>
                  <a:lnTo>
                    <a:pt x="368" y="863"/>
                  </a:lnTo>
                  <a:lnTo>
                    <a:pt x="363" y="856"/>
                  </a:lnTo>
                  <a:lnTo>
                    <a:pt x="363" y="840"/>
                  </a:lnTo>
                  <a:lnTo>
                    <a:pt x="364" y="805"/>
                  </a:lnTo>
                  <a:lnTo>
                    <a:pt x="364" y="768"/>
                  </a:lnTo>
                  <a:lnTo>
                    <a:pt x="362" y="748"/>
                  </a:lnTo>
                  <a:lnTo>
                    <a:pt x="361" y="736"/>
                  </a:lnTo>
                  <a:lnTo>
                    <a:pt x="355" y="726"/>
                  </a:lnTo>
                  <a:lnTo>
                    <a:pt x="348" y="717"/>
                  </a:lnTo>
                  <a:lnTo>
                    <a:pt x="343" y="706"/>
                  </a:lnTo>
                  <a:lnTo>
                    <a:pt x="337" y="694"/>
                  </a:lnTo>
                  <a:lnTo>
                    <a:pt x="332" y="680"/>
                  </a:lnTo>
                  <a:lnTo>
                    <a:pt x="328" y="667"/>
                  </a:lnTo>
                  <a:lnTo>
                    <a:pt x="323" y="653"/>
                  </a:lnTo>
                  <a:lnTo>
                    <a:pt x="318" y="641"/>
                  </a:lnTo>
                  <a:lnTo>
                    <a:pt x="314" y="627"/>
                  </a:lnTo>
                  <a:lnTo>
                    <a:pt x="309" y="614"/>
                  </a:lnTo>
                  <a:lnTo>
                    <a:pt x="304" y="600"/>
                  </a:lnTo>
                  <a:lnTo>
                    <a:pt x="302" y="604"/>
                  </a:lnTo>
                  <a:lnTo>
                    <a:pt x="301" y="608"/>
                  </a:lnTo>
                  <a:lnTo>
                    <a:pt x="298" y="612"/>
                  </a:lnTo>
                  <a:lnTo>
                    <a:pt x="294" y="612"/>
                  </a:lnTo>
                  <a:lnTo>
                    <a:pt x="294" y="603"/>
                  </a:lnTo>
                  <a:lnTo>
                    <a:pt x="296" y="582"/>
                  </a:lnTo>
                  <a:lnTo>
                    <a:pt x="300" y="552"/>
                  </a:lnTo>
                  <a:lnTo>
                    <a:pt x="305" y="518"/>
                  </a:lnTo>
                  <a:lnTo>
                    <a:pt x="311" y="485"/>
                  </a:lnTo>
                  <a:lnTo>
                    <a:pt x="317" y="455"/>
                  </a:lnTo>
                  <a:lnTo>
                    <a:pt x="322" y="432"/>
                  </a:lnTo>
                  <a:lnTo>
                    <a:pt x="325" y="419"/>
                  </a:lnTo>
                  <a:lnTo>
                    <a:pt x="330" y="392"/>
                  </a:lnTo>
                  <a:lnTo>
                    <a:pt x="338" y="365"/>
                  </a:lnTo>
                  <a:lnTo>
                    <a:pt x="342" y="339"/>
                  </a:lnTo>
                  <a:lnTo>
                    <a:pt x="336" y="312"/>
                  </a:lnTo>
                  <a:lnTo>
                    <a:pt x="334" y="305"/>
                  </a:lnTo>
                  <a:lnTo>
                    <a:pt x="330" y="298"/>
                  </a:lnTo>
                  <a:lnTo>
                    <a:pt x="325" y="293"/>
                  </a:lnTo>
                  <a:lnTo>
                    <a:pt x="321" y="288"/>
                  </a:lnTo>
                  <a:lnTo>
                    <a:pt x="315" y="284"/>
                  </a:lnTo>
                  <a:lnTo>
                    <a:pt x="308" y="280"/>
                  </a:lnTo>
                  <a:lnTo>
                    <a:pt x="302" y="276"/>
                  </a:lnTo>
                  <a:lnTo>
                    <a:pt x="295" y="273"/>
                  </a:lnTo>
                  <a:lnTo>
                    <a:pt x="290" y="274"/>
                  </a:lnTo>
                  <a:lnTo>
                    <a:pt x="287" y="273"/>
                  </a:lnTo>
                  <a:lnTo>
                    <a:pt x="282" y="273"/>
                  </a:lnTo>
                  <a:lnTo>
                    <a:pt x="277" y="271"/>
                  </a:lnTo>
                  <a:lnTo>
                    <a:pt x="272" y="268"/>
                  </a:lnTo>
                  <a:lnTo>
                    <a:pt x="269" y="267"/>
                  </a:lnTo>
                  <a:lnTo>
                    <a:pt x="264" y="265"/>
                  </a:lnTo>
                  <a:lnTo>
                    <a:pt x="260" y="263"/>
                  </a:lnTo>
                  <a:lnTo>
                    <a:pt x="254" y="260"/>
                  </a:lnTo>
                  <a:lnTo>
                    <a:pt x="249" y="257"/>
                  </a:lnTo>
                  <a:lnTo>
                    <a:pt x="243" y="253"/>
                  </a:lnTo>
                  <a:lnTo>
                    <a:pt x="238" y="249"/>
                  </a:lnTo>
                  <a:lnTo>
                    <a:pt x="233" y="245"/>
                  </a:lnTo>
                  <a:lnTo>
                    <a:pt x="227" y="243"/>
                  </a:lnTo>
                  <a:lnTo>
                    <a:pt x="221" y="241"/>
                  </a:lnTo>
                  <a:lnTo>
                    <a:pt x="213" y="241"/>
                  </a:lnTo>
                  <a:lnTo>
                    <a:pt x="204" y="248"/>
                  </a:lnTo>
                  <a:lnTo>
                    <a:pt x="195" y="256"/>
                  </a:lnTo>
                  <a:lnTo>
                    <a:pt x="187" y="263"/>
                  </a:lnTo>
                  <a:lnTo>
                    <a:pt x="177" y="269"/>
                  </a:lnTo>
                  <a:lnTo>
                    <a:pt x="167" y="275"/>
                  </a:lnTo>
                  <a:lnTo>
                    <a:pt x="156" y="279"/>
                  </a:lnTo>
                  <a:lnTo>
                    <a:pt x="146" y="281"/>
                  </a:lnTo>
                  <a:lnTo>
                    <a:pt x="133" y="282"/>
                  </a:lnTo>
                  <a:lnTo>
                    <a:pt x="107" y="280"/>
                  </a:lnTo>
                  <a:lnTo>
                    <a:pt x="82" y="272"/>
                  </a:lnTo>
                  <a:lnTo>
                    <a:pt x="60" y="261"/>
                  </a:lnTo>
                  <a:lnTo>
                    <a:pt x="40" y="248"/>
                  </a:lnTo>
                  <a:lnTo>
                    <a:pt x="23" y="234"/>
                  </a:lnTo>
                  <a:lnTo>
                    <a:pt x="12" y="221"/>
                  </a:lnTo>
                  <a:lnTo>
                    <a:pt x="3" y="210"/>
                  </a:lnTo>
                  <a:lnTo>
                    <a:pt x="0" y="200"/>
                  </a:lnTo>
                  <a:lnTo>
                    <a:pt x="20" y="216"/>
                  </a:lnTo>
                  <a:lnTo>
                    <a:pt x="41" y="229"/>
                  </a:lnTo>
                  <a:lnTo>
                    <a:pt x="60" y="241"/>
                  </a:lnTo>
                  <a:lnTo>
                    <a:pt x="80" y="249"/>
                  </a:lnTo>
                  <a:lnTo>
                    <a:pt x="97" y="256"/>
                  </a:lnTo>
                  <a:lnTo>
                    <a:pt x="115" y="259"/>
                  </a:lnTo>
                  <a:lnTo>
                    <a:pt x="130" y="261"/>
                  </a:lnTo>
                  <a:lnTo>
                    <a:pt x="144" y="260"/>
                  </a:lnTo>
                  <a:lnTo>
                    <a:pt x="157" y="258"/>
                  </a:lnTo>
                  <a:lnTo>
                    <a:pt x="168" y="253"/>
                  </a:lnTo>
                  <a:lnTo>
                    <a:pt x="178" y="246"/>
                  </a:lnTo>
                  <a:lnTo>
                    <a:pt x="187" y="237"/>
                  </a:lnTo>
                  <a:lnTo>
                    <a:pt x="194" y="228"/>
                  </a:lnTo>
                  <a:lnTo>
                    <a:pt x="200" y="216"/>
                  </a:lnTo>
                  <a:lnTo>
                    <a:pt x="205" y="206"/>
                  </a:lnTo>
                  <a:lnTo>
                    <a:pt x="210" y="195"/>
                  </a:lnTo>
                  <a:lnTo>
                    <a:pt x="218" y="157"/>
                  </a:lnTo>
                  <a:lnTo>
                    <a:pt x="224" y="103"/>
                  </a:lnTo>
                  <a:lnTo>
                    <a:pt x="227" y="56"/>
                  </a:lnTo>
                  <a:lnTo>
                    <a:pt x="228" y="36"/>
                  </a:lnTo>
                  <a:lnTo>
                    <a:pt x="210" y="44"/>
                  </a:lnTo>
                  <a:lnTo>
                    <a:pt x="196" y="57"/>
                  </a:lnTo>
                  <a:lnTo>
                    <a:pt x="184" y="76"/>
                  </a:lnTo>
                  <a:lnTo>
                    <a:pt x="175" y="95"/>
                  </a:lnTo>
                  <a:lnTo>
                    <a:pt x="168" y="116"/>
                  </a:lnTo>
                  <a:lnTo>
                    <a:pt x="163" y="133"/>
                  </a:lnTo>
                  <a:lnTo>
                    <a:pt x="160" y="145"/>
                  </a:lnTo>
                  <a:lnTo>
                    <a:pt x="158" y="150"/>
                  </a:lnTo>
                  <a:lnTo>
                    <a:pt x="154" y="136"/>
                  </a:lnTo>
                  <a:lnTo>
                    <a:pt x="154" y="121"/>
                  </a:lnTo>
                  <a:lnTo>
                    <a:pt x="155" y="105"/>
                  </a:lnTo>
                  <a:lnTo>
                    <a:pt x="157" y="90"/>
                  </a:lnTo>
                  <a:lnTo>
                    <a:pt x="160" y="78"/>
                  </a:lnTo>
                  <a:lnTo>
                    <a:pt x="167" y="64"/>
                  </a:lnTo>
                  <a:lnTo>
                    <a:pt x="176" y="48"/>
                  </a:lnTo>
                  <a:lnTo>
                    <a:pt x="189" y="32"/>
                  </a:lnTo>
                  <a:lnTo>
                    <a:pt x="204" y="18"/>
                  </a:lnTo>
                  <a:lnTo>
                    <a:pt x="221" y="8"/>
                  </a:lnTo>
                  <a:lnTo>
                    <a:pt x="240" y="1"/>
                  </a:lnTo>
                  <a:lnTo>
                    <a:pt x="260" y="0"/>
                  </a:lnTo>
                  <a:lnTo>
                    <a:pt x="258" y="7"/>
                  </a:lnTo>
                  <a:lnTo>
                    <a:pt x="260" y="14"/>
                  </a:lnTo>
                  <a:lnTo>
                    <a:pt x="260" y="21"/>
                  </a:lnTo>
                  <a:lnTo>
                    <a:pt x="260" y="26"/>
                  </a:lnTo>
                  <a:lnTo>
                    <a:pt x="255" y="27"/>
                  </a:lnTo>
                  <a:lnTo>
                    <a:pt x="250" y="29"/>
                  </a:lnTo>
                  <a:lnTo>
                    <a:pt x="245" y="30"/>
                  </a:lnTo>
                  <a:lnTo>
                    <a:pt x="241" y="32"/>
                  </a:lnTo>
                  <a:lnTo>
                    <a:pt x="242" y="59"/>
                  </a:lnTo>
                  <a:lnTo>
                    <a:pt x="242" y="97"/>
                  </a:lnTo>
                  <a:lnTo>
                    <a:pt x="240" y="130"/>
                  </a:lnTo>
                  <a:lnTo>
                    <a:pt x="238" y="145"/>
                  </a:lnTo>
                  <a:lnTo>
                    <a:pt x="236" y="162"/>
                  </a:lnTo>
                  <a:lnTo>
                    <a:pt x="234" y="178"/>
                  </a:lnTo>
                  <a:lnTo>
                    <a:pt x="230" y="195"/>
                  </a:lnTo>
                  <a:lnTo>
                    <a:pt x="225" y="212"/>
                  </a:lnTo>
                  <a:lnTo>
                    <a:pt x="234" y="216"/>
                  </a:lnTo>
                  <a:lnTo>
                    <a:pt x="241" y="222"/>
                  </a:lnTo>
                  <a:lnTo>
                    <a:pt x="248" y="227"/>
                  </a:lnTo>
                  <a:lnTo>
                    <a:pt x="254" y="233"/>
                  </a:lnTo>
                  <a:lnTo>
                    <a:pt x="260" y="238"/>
                  </a:lnTo>
                  <a:lnTo>
                    <a:pt x="267" y="244"/>
                  </a:lnTo>
                  <a:lnTo>
                    <a:pt x="272" y="250"/>
                  </a:lnTo>
                  <a:lnTo>
                    <a:pt x="280" y="256"/>
                  </a:lnTo>
                  <a:lnTo>
                    <a:pt x="288" y="254"/>
                  </a:lnTo>
                  <a:lnTo>
                    <a:pt x="295" y="254"/>
                  </a:lnTo>
                  <a:lnTo>
                    <a:pt x="303" y="256"/>
                  </a:lnTo>
                  <a:lnTo>
                    <a:pt x="311" y="257"/>
                  </a:lnTo>
                  <a:lnTo>
                    <a:pt x="319" y="259"/>
                  </a:lnTo>
                  <a:lnTo>
                    <a:pt x="327" y="263"/>
                  </a:lnTo>
                  <a:lnTo>
                    <a:pt x="332" y="267"/>
                  </a:lnTo>
                  <a:lnTo>
                    <a:pt x="338" y="273"/>
                  </a:lnTo>
                  <a:lnTo>
                    <a:pt x="349" y="290"/>
                  </a:lnTo>
                  <a:lnTo>
                    <a:pt x="359" y="307"/>
                  </a:lnTo>
                  <a:lnTo>
                    <a:pt x="367" y="326"/>
                  </a:lnTo>
                  <a:lnTo>
                    <a:pt x="372" y="340"/>
                  </a:lnTo>
                  <a:lnTo>
                    <a:pt x="386" y="348"/>
                  </a:lnTo>
                  <a:lnTo>
                    <a:pt x="398" y="357"/>
                  </a:lnTo>
                  <a:lnTo>
                    <a:pt x="410" y="367"/>
                  </a:lnTo>
                  <a:lnTo>
                    <a:pt x="422" y="380"/>
                  </a:lnTo>
                  <a:lnTo>
                    <a:pt x="431" y="393"/>
                  </a:lnTo>
                  <a:lnTo>
                    <a:pt x="439" y="407"/>
                  </a:lnTo>
                  <a:lnTo>
                    <a:pt x="446" y="420"/>
                  </a:lnTo>
                  <a:lnTo>
                    <a:pt x="452" y="434"/>
                  </a:lnTo>
                  <a:lnTo>
                    <a:pt x="459" y="446"/>
                  </a:lnTo>
                  <a:lnTo>
                    <a:pt x="471" y="462"/>
                  </a:lnTo>
                  <a:lnTo>
                    <a:pt x="488" y="483"/>
                  </a:lnTo>
                  <a:lnTo>
                    <a:pt x="505" y="507"/>
                  </a:lnTo>
                  <a:lnTo>
                    <a:pt x="523" y="532"/>
                  </a:lnTo>
                  <a:lnTo>
                    <a:pt x="539" y="556"/>
                  </a:lnTo>
                  <a:lnTo>
                    <a:pt x="552" y="581"/>
                  </a:lnTo>
                  <a:lnTo>
                    <a:pt x="559" y="603"/>
                  </a:lnTo>
                  <a:lnTo>
                    <a:pt x="544" y="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7"/>
            <p:cNvSpPr>
              <a:spLocks/>
            </p:cNvSpPr>
            <p:nvPr/>
          </p:nvSpPr>
          <p:spPr bwMode="auto">
            <a:xfrm>
              <a:off x="2788" y="2974"/>
              <a:ext cx="73" cy="28"/>
            </a:xfrm>
            <a:custGeom>
              <a:avLst/>
              <a:gdLst>
                <a:gd name="T0" fmla="*/ 73 w 73"/>
                <a:gd name="T1" fmla="*/ 10 h 55"/>
                <a:gd name="T2" fmla="*/ 72 w 73"/>
                <a:gd name="T3" fmla="*/ 17 h 55"/>
                <a:gd name="T4" fmla="*/ 71 w 73"/>
                <a:gd name="T5" fmla="*/ 25 h 55"/>
                <a:gd name="T6" fmla="*/ 69 w 73"/>
                <a:gd name="T7" fmla="*/ 32 h 55"/>
                <a:gd name="T8" fmla="*/ 65 w 73"/>
                <a:gd name="T9" fmla="*/ 39 h 55"/>
                <a:gd name="T10" fmla="*/ 60 w 73"/>
                <a:gd name="T11" fmla="*/ 45 h 55"/>
                <a:gd name="T12" fmla="*/ 54 w 73"/>
                <a:gd name="T13" fmla="*/ 49 h 55"/>
                <a:gd name="T14" fmla="*/ 46 w 73"/>
                <a:gd name="T15" fmla="*/ 53 h 55"/>
                <a:gd name="T16" fmla="*/ 36 w 73"/>
                <a:gd name="T17" fmla="*/ 55 h 55"/>
                <a:gd name="T18" fmla="*/ 27 w 73"/>
                <a:gd name="T19" fmla="*/ 53 h 55"/>
                <a:gd name="T20" fmla="*/ 19 w 73"/>
                <a:gd name="T21" fmla="*/ 46 h 55"/>
                <a:gd name="T22" fmla="*/ 13 w 73"/>
                <a:gd name="T23" fmla="*/ 37 h 55"/>
                <a:gd name="T24" fmla="*/ 9 w 73"/>
                <a:gd name="T25" fmla="*/ 27 h 55"/>
                <a:gd name="T26" fmla="*/ 5 w 73"/>
                <a:gd name="T27" fmla="*/ 17 h 55"/>
                <a:gd name="T28" fmla="*/ 3 w 73"/>
                <a:gd name="T29" fmla="*/ 8 h 55"/>
                <a:gd name="T30" fmla="*/ 0 w 73"/>
                <a:gd name="T31" fmla="*/ 2 h 55"/>
                <a:gd name="T32" fmla="*/ 0 w 73"/>
                <a:gd name="T33" fmla="*/ 0 h 55"/>
                <a:gd name="T34" fmla="*/ 4 w 73"/>
                <a:gd name="T35" fmla="*/ 1 h 55"/>
                <a:gd name="T36" fmla="*/ 6 w 73"/>
                <a:gd name="T37" fmla="*/ 4 h 55"/>
                <a:gd name="T38" fmla="*/ 10 w 73"/>
                <a:gd name="T39" fmla="*/ 10 h 55"/>
                <a:gd name="T40" fmla="*/ 14 w 73"/>
                <a:gd name="T41" fmla="*/ 16 h 55"/>
                <a:gd name="T42" fmla="*/ 19 w 73"/>
                <a:gd name="T43" fmla="*/ 23 h 55"/>
                <a:gd name="T44" fmla="*/ 24 w 73"/>
                <a:gd name="T45" fmla="*/ 28 h 55"/>
                <a:gd name="T46" fmla="*/ 31 w 73"/>
                <a:gd name="T47" fmla="*/ 33 h 55"/>
                <a:gd name="T48" fmla="*/ 39 w 73"/>
                <a:gd name="T49" fmla="*/ 37 h 55"/>
                <a:gd name="T50" fmla="*/ 53 w 73"/>
                <a:gd name="T51" fmla="*/ 33 h 55"/>
                <a:gd name="T52" fmla="*/ 63 w 73"/>
                <a:gd name="T53" fmla="*/ 23 h 55"/>
                <a:gd name="T54" fmla="*/ 69 w 73"/>
                <a:gd name="T55" fmla="*/ 12 h 55"/>
                <a:gd name="T56" fmla="*/ 73 w 73"/>
                <a:gd name="T57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55">
                  <a:moveTo>
                    <a:pt x="73" y="10"/>
                  </a:moveTo>
                  <a:lnTo>
                    <a:pt x="72" y="17"/>
                  </a:lnTo>
                  <a:lnTo>
                    <a:pt x="71" y="25"/>
                  </a:lnTo>
                  <a:lnTo>
                    <a:pt x="69" y="32"/>
                  </a:lnTo>
                  <a:lnTo>
                    <a:pt x="65" y="39"/>
                  </a:lnTo>
                  <a:lnTo>
                    <a:pt x="60" y="45"/>
                  </a:lnTo>
                  <a:lnTo>
                    <a:pt x="54" y="49"/>
                  </a:lnTo>
                  <a:lnTo>
                    <a:pt x="46" y="53"/>
                  </a:lnTo>
                  <a:lnTo>
                    <a:pt x="36" y="55"/>
                  </a:lnTo>
                  <a:lnTo>
                    <a:pt x="27" y="53"/>
                  </a:lnTo>
                  <a:lnTo>
                    <a:pt x="19" y="46"/>
                  </a:lnTo>
                  <a:lnTo>
                    <a:pt x="13" y="37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10" y="10"/>
                  </a:lnTo>
                  <a:lnTo>
                    <a:pt x="14" y="16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31" y="33"/>
                  </a:lnTo>
                  <a:lnTo>
                    <a:pt x="39" y="37"/>
                  </a:lnTo>
                  <a:lnTo>
                    <a:pt x="53" y="33"/>
                  </a:lnTo>
                  <a:lnTo>
                    <a:pt x="63" y="23"/>
                  </a:lnTo>
                  <a:lnTo>
                    <a:pt x="69" y="12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2311" y="3008"/>
              <a:ext cx="399" cy="267"/>
            </a:xfrm>
            <a:custGeom>
              <a:avLst/>
              <a:gdLst>
                <a:gd name="T0" fmla="*/ 6 w 399"/>
                <a:gd name="T1" fmla="*/ 407 h 535"/>
                <a:gd name="T2" fmla="*/ 27 w 399"/>
                <a:gd name="T3" fmla="*/ 257 h 535"/>
                <a:gd name="T4" fmla="*/ 43 w 399"/>
                <a:gd name="T5" fmla="*/ 233 h 535"/>
                <a:gd name="T6" fmla="*/ 60 w 399"/>
                <a:gd name="T7" fmla="*/ 210 h 535"/>
                <a:gd name="T8" fmla="*/ 105 w 399"/>
                <a:gd name="T9" fmla="*/ 184 h 535"/>
                <a:gd name="T10" fmla="*/ 195 w 399"/>
                <a:gd name="T11" fmla="*/ 148 h 535"/>
                <a:gd name="T12" fmla="*/ 251 w 399"/>
                <a:gd name="T13" fmla="*/ 126 h 535"/>
                <a:gd name="T14" fmla="*/ 251 w 399"/>
                <a:gd name="T15" fmla="*/ 90 h 535"/>
                <a:gd name="T16" fmla="*/ 266 w 399"/>
                <a:gd name="T17" fmla="*/ 75 h 535"/>
                <a:gd name="T18" fmla="*/ 280 w 399"/>
                <a:gd name="T19" fmla="*/ 65 h 535"/>
                <a:gd name="T20" fmla="*/ 296 w 399"/>
                <a:gd name="T21" fmla="*/ 62 h 535"/>
                <a:gd name="T22" fmla="*/ 293 w 399"/>
                <a:gd name="T23" fmla="*/ 41 h 535"/>
                <a:gd name="T24" fmla="*/ 302 w 399"/>
                <a:gd name="T25" fmla="*/ 25 h 535"/>
                <a:gd name="T26" fmla="*/ 316 w 399"/>
                <a:gd name="T27" fmla="*/ 15 h 535"/>
                <a:gd name="T28" fmla="*/ 334 w 399"/>
                <a:gd name="T29" fmla="*/ 15 h 535"/>
                <a:gd name="T30" fmla="*/ 336 w 399"/>
                <a:gd name="T31" fmla="*/ 4 h 535"/>
                <a:gd name="T32" fmla="*/ 346 w 399"/>
                <a:gd name="T33" fmla="*/ 22 h 535"/>
                <a:gd name="T34" fmla="*/ 375 w 399"/>
                <a:gd name="T35" fmla="*/ 44 h 535"/>
                <a:gd name="T36" fmla="*/ 387 w 399"/>
                <a:gd name="T37" fmla="*/ 43 h 535"/>
                <a:gd name="T38" fmla="*/ 397 w 399"/>
                <a:gd name="T39" fmla="*/ 131 h 535"/>
                <a:gd name="T40" fmla="*/ 383 w 399"/>
                <a:gd name="T41" fmla="*/ 120 h 535"/>
                <a:gd name="T42" fmla="*/ 361 w 399"/>
                <a:gd name="T43" fmla="*/ 62 h 535"/>
                <a:gd name="T44" fmla="*/ 342 w 399"/>
                <a:gd name="T45" fmla="*/ 47 h 535"/>
                <a:gd name="T46" fmla="*/ 332 w 399"/>
                <a:gd name="T47" fmla="*/ 30 h 535"/>
                <a:gd name="T48" fmla="*/ 320 w 399"/>
                <a:gd name="T49" fmla="*/ 52 h 535"/>
                <a:gd name="T50" fmla="*/ 320 w 399"/>
                <a:gd name="T51" fmla="*/ 78 h 535"/>
                <a:gd name="T52" fmla="*/ 291 w 399"/>
                <a:gd name="T53" fmla="*/ 82 h 535"/>
                <a:gd name="T54" fmla="*/ 272 w 399"/>
                <a:gd name="T55" fmla="*/ 104 h 535"/>
                <a:gd name="T56" fmla="*/ 285 w 399"/>
                <a:gd name="T57" fmla="*/ 130 h 535"/>
                <a:gd name="T58" fmla="*/ 291 w 399"/>
                <a:gd name="T59" fmla="*/ 157 h 535"/>
                <a:gd name="T60" fmla="*/ 303 w 399"/>
                <a:gd name="T61" fmla="*/ 176 h 535"/>
                <a:gd name="T62" fmla="*/ 325 w 399"/>
                <a:gd name="T63" fmla="*/ 163 h 535"/>
                <a:gd name="T64" fmla="*/ 330 w 399"/>
                <a:gd name="T65" fmla="*/ 168 h 535"/>
                <a:gd name="T66" fmla="*/ 336 w 399"/>
                <a:gd name="T67" fmla="*/ 187 h 535"/>
                <a:gd name="T68" fmla="*/ 348 w 399"/>
                <a:gd name="T69" fmla="*/ 192 h 535"/>
                <a:gd name="T70" fmla="*/ 360 w 399"/>
                <a:gd name="T71" fmla="*/ 184 h 535"/>
                <a:gd name="T72" fmla="*/ 365 w 399"/>
                <a:gd name="T73" fmla="*/ 190 h 535"/>
                <a:gd name="T74" fmla="*/ 352 w 399"/>
                <a:gd name="T75" fmla="*/ 202 h 535"/>
                <a:gd name="T76" fmla="*/ 335 w 399"/>
                <a:gd name="T77" fmla="*/ 207 h 535"/>
                <a:gd name="T78" fmla="*/ 321 w 399"/>
                <a:gd name="T79" fmla="*/ 196 h 535"/>
                <a:gd name="T80" fmla="*/ 309 w 399"/>
                <a:gd name="T81" fmla="*/ 194 h 535"/>
                <a:gd name="T82" fmla="*/ 286 w 399"/>
                <a:gd name="T83" fmla="*/ 187 h 535"/>
                <a:gd name="T84" fmla="*/ 279 w 399"/>
                <a:gd name="T85" fmla="*/ 154 h 535"/>
                <a:gd name="T86" fmla="*/ 262 w 399"/>
                <a:gd name="T87" fmla="*/ 143 h 535"/>
                <a:gd name="T88" fmla="*/ 226 w 399"/>
                <a:gd name="T89" fmla="*/ 154 h 535"/>
                <a:gd name="T90" fmla="*/ 137 w 399"/>
                <a:gd name="T91" fmla="*/ 195 h 535"/>
                <a:gd name="T92" fmla="*/ 79 w 399"/>
                <a:gd name="T93" fmla="*/ 225 h 535"/>
                <a:gd name="T94" fmla="*/ 100 w 399"/>
                <a:gd name="T95" fmla="*/ 228 h 535"/>
                <a:gd name="T96" fmla="*/ 87 w 399"/>
                <a:gd name="T97" fmla="*/ 236 h 535"/>
                <a:gd name="T98" fmla="*/ 67 w 399"/>
                <a:gd name="T99" fmla="*/ 243 h 535"/>
                <a:gd name="T100" fmla="*/ 55 w 399"/>
                <a:gd name="T101" fmla="*/ 257 h 535"/>
                <a:gd name="T102" fmla="*/ 40 w 399"/>
                <a:gd name="T103" fmla="*/ 335 h 535"/>
                <a:gd name="T104" fmla="*/ 23 w 399"/>
                <a:gd name="T105" fmla="*/ 457 h 535"/>
                <a:gd name="T106" fmla="*/ 0 w 399"/>
                <a:gd name="T10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9" h="535">
                  <a:moveTo>
                    <a:pt x="0" y="535"/>
                  </a:moveTo>
                  <a:lnTo>
                    <a:pt x="0" y="493"/>
                  </a:lnTo>
                  <a:lnTo>
                    <a:pt x="6" y="407"/>
                  </a:lnTo>
                  <a:lnTo>
                    <a:pt x="14" y="320"/>
                  </a:lnTo>
                  <a:lnTo>
                    <a:pt x="24" y="267"/>
                  </a:lnTo>
                  <a:lnTo>
                    <a:pt x="27" y="257"/>
                  </a:lnTo>
                  <a:lnTo>
                    <a:pt x="32" y="249"/>
                  </a:lnTo>
                  <a:lnTo>
                    <a:pt x="37" y="240"/>
                  </a:lnTo>
                  <a:lnTo>
                    <a:pt x="43" y="233"/>
                  </a:lnTo>
                  <a:lnTo>
                    <a:pt x="47" y="225"/>
                  </a:lnTo>
                  <a:lnTo>
                    <a:pt x="54" y="218"/>
                  </a:lnTo>
                  <a:lnTo>
                    <a:pt x="60" y="210"/>
                  </a:lnTo>
                  <a:lnTo>
                    <a:pt x="67" y="203"/>
                  </a:lnTo>
                  <a:lnTo>
                    <a:pt x="81" y="194"/>
                  </a:lnTo>
                  <a:lnTo>
                    <a:pt x="105" y="184"/>
                  </a:lnTo>
                  <a:lnTo>
                    <a:pt x="133" y="171"/>
                  </a:lnTo>
                  <a:lnTo>
                    <a:pt x="165" y="160"/>
                  </a:lnTo>
                  <a:lnTo>
                    <a:pt x="195" y="148"/>
                  </a:lnTo>
                  <a:lnTo>
                    <a:pt x="222" y="138"/>
                  </a:lnTo>
                  <a:lnTo>
                    <a:pt x="241" y="131"/>
                  </a:lnTo>
                  <a:lnTo>
                    <a:pt x="251" y="126"/>
                  </a:lnTo>
                  <a:lnTo>
                    <a:pt x="249" y="115"/>
                  </a:lnTo>
                  <a:lnTo>
                    <a:pt x="248" y="102"/>
                  </a:lnTo>
                  <a:lnTo>
                    <a:pt x="251" y="90"/>
                  </a:lnTo>
                  <a:lnTo>
                    <a:pt x="258" y="81"/>
                  </a:lnTo>
                  <a:lnTo>
                    <a:pt x="262" y="79"/>
                  </a:lnTo>
                  <a:lnTo>
                    <a:pt x="266" y="75"/>
                  </a:lnTo>
                  <a:lnTo>
                    <a:pt x="271" y="72"/>
                  </a:lnTo>
                  <a:lnTo>
                    <a:pt x="275" y="68"/>
                  </a:lnTo>
                  <a:lnTo>
                    <a:pt x="280" y="65"/>
                  </a:lnTo>
                  <a:lnTo>
                    <a:pt x="285" y="63"/>
                  </a:lnTo>
                  <a:lnTo>
                    <a:pt x="291" y="62"/>
                  </a:lnTo>
                  <a:lnTo>
                    <a:pt x="296" y="62"/>
                  </a:lnTo>
                  <a:lnTo>
                    <a:pt x="296" y="55"/>
                  </a:lnTo>
                  <a:lnTo>
                    <a:pt x="294" y="48"/>
                  </a:lnTo>
                  <a:lnTo>
                    <a:pt x="293" y="41"/>
                  </a:lnTo>
                  <a:lnTo>
                    <a:pt x="294" y="33"/>
                  </a:lnTo>
                  <a:lnTo>
                    <a:pt x="298" y="29"/>
                  </a:lnTo>
                  <a:lnTo>
                    <a:pt x="302" y="25"/>
                  </a:lnTo>
                  <a:lnTo>
                    <a:pt x="306" y="21"/>
                  </a:lnTo>
                  <a:lnTo>
                    <a:pt x="310" y="18"/>
                  </a:lnTo>
                  <a:lnTo>
                    <a:pt x="316" y="15"/>
                  </a:lnTo>
                  <a:lnTo>
                    <a:pt x="321" y="14"/>
                  </a:lnTo>
                  <a:lnTo>
                    <a:pt x="328" y="14"/>
                  </a:lnTo>
                  <a:lnTo>
                    <a:pt x="334" y="15"/>
                  </a:lnTo>
                  <a:lnTo>
                    <a:pt x="335" y="12"/>
                  </a:lnTo>
                  <a:lnTo>
                    <a:pt x="336" y="7"/>
                  </a:lnTo>
                  <a:lnTo>
                    <a:pt x="336" y="4"/>
                  </a:lnTo>
                  <a:lnTo>
                    <a:pt x="339" y="0"/>
                  </a:lnTo>
                  <a:lnTo>
                    <a:pt x="342" y="7"/>
                  </a:lnTo>
                  <a:lnTo>
                    <a:pt x="346" y="22"/>
                  </a:lnTo>
                  <a:lnTo>
                    <a:pt x="354" y="37"/>
                  </a:lnTo>
                  <a:lnTo>
                    <a:pt x="372" y="44"/>
                  </a:lnTo>
                  <a:lnTo>
                    <a:pt x="375" y="44"/>
                  </a:lnTo>
                  <a:lnTo>
                    <a:pt x="379" y="43"/>
                  </a:lnTo>
                  <a:lnTo>
                    <a:pt x="382" y="42"/>
                  </a:lnTo>
                  <a:lnTo>
                    <a:pt x="387" y="43"/>
                  </a:lnTo>
                  <a:lnTo>
                    <a:pt x="393" y="66"/>
                  </a:lnTo>
                  <a:lnTo>
                    <a:pt x="399" y="97"/>
                  </a:lnTo>
                  <a:lnTo>
                    <a:pt x="397" y="131"/>
                  </a:lnTo>
                  <a:lnTo>
                    <a:pt x="385" y="158"/>
                  </a:lnTo>
                  <a:lnTo>
                    <a:pt x="383" y="148"/>
                  </a:lnTo>
                  <a:lnTo>
                    <a:pt x="383" y="120"/>
                  </a:lnTo>
                  <a:lnTo>
                    <a:pt x="381" y="89"/>
                  </a:lnTo>
                  <a:lnTo>
                    <a:pt x="372" y="63"/>
                  </a:lnTo>
                  <a:lnTo>
                    <a:pt x="361" y="62"/>
                  </a:lnTo>
                  <a:lnTo>
                    <a:pt x="354" y="58"/>
                  </a:lnTo>
                  <a:lnTo>
                    <a:pt x="347" y="52"/>
                  </a:lnTo>
                  <a:lnTo>
                    <a:pt x="342" y="47"/>
                  </a:lnTo>
                  <a:lnTo>
                    <a:pt x="338" y="40"/>
                  </a:lnTo>
                  <a:lnTo>
                    <a:pt x="334" y="35"/>
                  </a:lnTo>
                  <a:lnTo>
                    <a:pt x="332" y="30"/>
                  </a:lnTo>
                  <a:lnTo>
                    <a:pt x="329" y="29"/>
                  </a:lnTo>
                  <a:lnTo>
                    <a:pt x="322" y="40"/>
                  </a:lnTo>
                  <a:lnTo>
                    <a:pt x="320" y="52"/>
                  </a:lnTo>
                  <a:lnTo>
                    <a:pt x="321" y="65"/>
                  </a:lnTo>
                  <a:lnTo>
                    <a:pt x="325" y="77"/>
                  </a:lnTo>
                  <a:lnTo>
                    <a:pt x="320" y="78"/>
                  </a:lnTo>
                  <a:lnTo>
                    <a:pt x="310" y="78"/>
                  </a:lnTo>
                  <a:lnTo>
                    <a:pt x="300" y="79"/>
                  </a:lnTo>
                  <a:lnTo>
                    <a:pt x="291" y="82"/>
                  </a:lnTo>
                  <a:lnTo>
                    <a:pt x="283" y="88"/>
                  </a:lnTo>
                  <a:lnTo>
                    <a:pt x="276" y="96"/>
                  </a:lnTo>
                  <a:lnTo>
                    <a:pt x="272" y="104"/>
                  </a:lnTo>
                  <a:lnTo>
                    <a:pt x="269" y="113"/>
                  </a:lnTo>
                  <a:lnTo>
                    <a:pt x="275" y="122"/>
                  </a:lnTo>
                  <a:lnTo>
                    <a:pt x="285" y="130"/>
                  </a:lnTo>
                  <a:lnTo>
                    <a:pt x="293" y="139"/>
                  </a:lnTo>
                  <a:lnTo>
                    <a:pt x="294" y="146"/>
                  </a:lnTo>
                  <a:lnTo>
                    <a:pt x="291" y="157"/>
                  </a:lnTo>
                  <a:lnTo>
                    <a:pt x="292" y="166"/>
                  </a:lnTo>
                  <a:lnTo>
                    <a:pt x="298" y="172"/>
                  </a:lnTo>
                  <a:lnTo>
                    <a:pt x="303" y="176"/>
                  </a:lnTo>
                  <a:lnTo>
                    <a:pt x="312" y="175"/>
                  </a:lnTo>
                  <a:lnTo>
                    <a:pt x="319" y="169"/>
                  </a:lnTo>
                  <a:lnTo>
                    <a:pt x="325" y="163"/>
                  </a:lnTo>
                  <a:lnTo>
                    <a:pt x="328" y="160"/>
                  </a:lnTo>
                  <a:lnTo>
                    <a:pt x="329" y="162"/>
                  </a:lnTo>
                  <a:lnTo>
                    <a:pt x="330" y="168"/>
                  </a:lnTo>
                  <a:lnTo>
                    <a:pt x="332" y="176"/>
                  </a:lnTo>
                  <a:lnTo>
                    <a:pt x="334" y="183"/>
                  </a:lnTo>
                  <a:lnTo>
                    <a:pt x="336" y="187"/>
                  </a:lnTo>
                  <a:lnTo>
                    <a:pt x="340" y="191"/>
                  </a:lnTo>
                  <a:lnTo>
                    <a:pt x="343" y="192"/>
                  </a:lnTo>
                  <a:lnTo>
                    <a:pt x="348" y="192"/>
                  </a:lnTo>
                  <a:lnTo>
                    <a:pt x="353" y="191"/>
                  </a:lnTo>
                  <a:lnTo>
                    <a:pt x="356" y="186"/>
                  </a:lnTo>
                  <a:lnTo>
                    <a:pt x="360" y="184"/>
                  </a:lnTo>
                  <a:lnTo>
                    <a:pt x="366" y="184"/>
                  </a:lnTo>
                  <a:lnTo>
                    <a:pt x="366" y="186"/>
                  </a:lnTo>
                  <a:lnTo>
                    <a:pt x="365" y="190"/>
                  </a:lnTo>
                  <a:lnTo>
                    <a:pt x="361" y="194"/>
                  </a:lnTo>
                  <a:lnTo>
                    <a:pt x="356" y="199"/>
                  </a:lnTo>
                  <a:lnTo>
                    <a:pt x="352" y="202"/>
                  </a:lnTo>
                  <a:lnTo>
                    <a:pt x="346" y="206"/>
                  </a:lnTo>
                  <a:lnTo>
                    <a:pt x="340" y="207"/>
                  </a:lnTo>
                  <a:lnTo>
                    <a:pt x="335" y="207"/>
                  </a:lnTo>
                  <a:lnTo>
                    <a:pt x="330" y="204"/>
                  </a:lnTo>
                  <a:lnTo>
                    <a:pt x="326" y="201"/>
                  </a:lnTo>
                  <a:lnTo>
                    <a:pt x="321" y="196"/>
                  </a:lnTo>
                  <a:lnTo>
                    <a:pt x="319" y="192"/>
                  </a:lnTo>
                  <a:lnTo>
                    <a:pt x="314" y="193"/>
                  </a:lnTo>
                  <a:lnTo>
                    <a:pt x="309" y="194"/>
                  </a:lnTo>
                  <a:lnTo>
                    <a:pt x="303" y="195"/>
                  </a:lnTo>
                  <a:lnTo>
                    <a:pt x="299" y="194"/>
                  </a:lnTo>
                  <a:lnTo>
                    <a:pt x="286" y="187"/>
                  </a:lnTo>
                  <a:lnTo>
                    <a:pt x="279" y="176"/>
                  </a:lnTo>
                  <a:lnTo>
                    <a:pt x="276" y="164"/>
                  </a:lnTo>
                  <a:lnTo>
                    <a:pt x="279" y="154"/>
                  </a:lnTo>
                  <a:lnTo>
                    <a:pt x="273" y="150"/>
                  </a:lnTo>
                  <a:lnTo>
                    <a:pt x="268" y="147"/>
                  </a:lnTo>
                  <a:lnTo>
                    <a:pt x="262" y="143"/>
                  </a:lnTo>
                  <a:lnTo>
                    <a:pt x="258" y="139"/>
                  </a:lnTo>
                  <a:lnTo>
                    <a:pt x="247" y="145"/>
                  </a:lnTo>
                  <a:lnTo>
                    <a:pt x="226" y="154"/>
                  </a:lnTo>
                  <a:lnTo>
                    <a:pt x="198" y="166"/>
                  </a:lnTo>
                  <a:lnTo>
                    <a:pt x="167" y="180"/>
                  </a:lnTo>
                  <a:lnTo>
                    <a:pt x="137" y="195"/>
                  </a:lnTo>
                  <a:lnTo>
                    <a:pt x="108" y="208"/>
                  </a:lnTo>
                  <a:lnTo>
                    <a:pt x="88" y="218"/>
                  </a:lnTo>
                  <a:lnTo>
                    <a:pt x="79" y="225"/>
                  </a:lnTo>
                  <a:lnTo>
                    <a:pt x="85" y="225"/>
                  </a:lnTo>
                  <a:lnTo>
                    <a:pt x="93" y="225"/>
                  </a:lnTo>
                  <a:lnTo>
                    <a:pt x="100" y="228"/>
                  </a:lnTo>
                  <a:lnTo>
                    <a:pt x="102" y="233"/>
                  </a:lnTo>
                  <a:lnTo>
                    <a:pt x="95" y="234"/>
                  </a:lnTo>
                  <a:lnTo>
                    <a:pt x="87" y="236"/>
                  </a:lnTo>
                  <a:lnTo>
                    <a:pt x="80" y="237"/>
                  </a:lnTo>
                  <a:lnTo>
                    <a:pt x="73" y="239"/>
                  </a:lnTo>
                  <a:lnTo>
                    <a:pt x="67" y="243"/>
                  </a:lnTo>
                  <a:lnTo>
                    <a:pt x="63" y="247"/>
                  </a:lnTo>
                  <a:lnTo>
                    <a:pt x="58" y="252"/>
                  </a:lnTo>
                  <a:lnTo>
                    <a:pt x="55" y="257"/>
                  </a:lnTo>
                  <a:lnTo>
                    <a:pt x="52" y="271"/>
                  </a:lnTo>
                  <a:lnTo>
                    <a:pt x="46" y="299"/>
                  </a:lnTo>
                  <a:lnTo>
                    <a:pt x="40" y="335"/>
                  </a:lnTo>
                  <a:lnTo>
                    <a:pt x="33" y="376"/>
                  </a:lnTo>
                  <a:lnTo>
                    <a:pt x="27" y="418"/>
                  </a:lnTo>
                  <a:lnTo>
                    <a:pt x="23" y="457"/>
                  </a:lnTo>
                  <a:lnTo>
                    <a:pt x="19" y="488"/>
                  </a:lnTo>
                  <a:lnTo>
                    <a:pt x="18" y="509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2820" y="3046"/>
              <a:ext cx="105" cy="27"/>
            </a:xfrm>
            <a:custGeom>
              <a:avLst/>
              <a:gdLst>
                <a:gd name="T0" fmla="*/ 105 w 105"/>
                <a:gd name="T1" fmla="*/ 8 h 54"/>
                <a:gd name="T2" fmla="*/ 102 w 105"/>
                <a:gd name="T3" fmla="*/ 10 h 54"/>
                <a:gd name="T4" fmla="*/ 95 w 105"/>
                <a:gd name="T5" fmla="*/ 12 h 54"/>
                <a:gd name="T6" fmla="*/ 87 w 105"/>
                <a:gd name="T7" fmla="*/ 15 h 54"/>
                <a:gd name="T8" fmla="*/ 76 w 105"/>
                <a:gd name="T9" fmla="*/ 16 h 54"/>
                <a:gd name="T10" fmla="*/ 66 w 105"/>
                <a:gd name="T11" fmla="*/ 17 h 54"/>
                <a:gd name="T12" fmla="*/ 58 w 105"/>
                <a:gd name="T13" fmla="*/ 18 h 54"/>
                <a:gd name="T14" fmla="*/ 51 w 105"/>
                <a:gd name="T15" fmla="*/ 18 h 54"/>
                <a:gd name="T16" fmla="*/ 48 w 105"/>
                <a:gd name="T17" fmla="*/ 18 h 54"/>
                <a:gd name="T18" fmla="*/ 45 w 105"/>
                <a:gd name="T19" fmla="*/ 20 h 54"/>
                <a:gd name="T20" fmla="*/ 40 w 105"/>
                <a:gd name="T21" fmla="*/ 21 h 54"/>
                <a:gd name="T22" fmla="*/ 35 w 105"/>
                <a:gd name="T23" fmla="*/ 24 h 54"/>
                <a:gd name="T24" fmla="*/ 31 w 105"/>
                <a:gd name="T25" fmla="*/ 26 h 54"/>
                <a:gd name="T26" fmla="*/ 40 w 105"/>
                <a:gd name="T27" fmla="*/ 32 h 54"/>
                <a:gd name="T28" fmla="*/ 48 w 105"/>
                <a:gd name="T29" fmla="*/ 35 h 54"/>
                <a:gd name="T30" fmla="*/ 57 w 105"/>
                <a:gd name="T31" fmla="*/ 36 h 54"/>
                <a:gd name="T32" fmla="*/ 65 w 105"/>
                <a:gd name="T33" fmla="*/ 35 h 54"/>
                <a:gd name="T34" fmla="*/ 71 w 105"/>
                <a:gd name="T35" fmla="*/ 33 h 54"/>
                <a:gd name="T36" fmla="*/ 76 w 105"/>
                <a:gd name="T37" fmla="*/ 31 h 54"/>
                <a:gd name="T38" fmla="*/ 81 w 105"/>
                <a:gd name="T39" fmla="*/ 30 h 54"/>
                <a:gd name="T40" fmla="*/ 85 w 105"/>
                <a:gd name="T41" fmla="*/ 28 h 54"/>
                <a:gd name="T42" fmla="*/ 85 w 105"/>
                <a:gd name="T43" fmla="*/ 33 h 54"/>
                <a:gd name="T44" fmla="*/ 81 w 105"/>
                <a:gd name="T45" fmla="*/ 40 h 54"/>
                <a:gd name="T46" fmla="*/ 73 w 105"/>
                <a:gd name="T47" fmla="*/ 48 h 54"/>
                <a:gd name="T48" fmla="*/ 60 w 105"/>
                <a:gd name="T49" fmla="*/ 54 h 54"/>
                <a:gd name="T50" fmla="*/ 54 w 105"/>
                <a:gd name="T51" fmla="*/ 53 h 54"/>
                <a:gd name="T52" fmla="*/ 48 w 105"/>
                <a:gd name="T53" fmla="*/ 51 h 54"/>
                <a:gd name="T54" fmla="*/ 44 w 105"/>
                <a:gd name="T55" fmla="*/ 50 h 54"/>
                <a:gd name="T56" fmla="*/ 40 w 105"/>
                <a:gd name="T57" fmla="*/ 48 h 54"/>
                <a:gd name="T58" fmla="*/ 35 w 105"/>
                <a:gd name="T59" fmla="*/ 46 h 54"/>
                <a:gd name="T60" fmla="*/ 32 w 105"/>
                <a:gd name="T61" fmla="*/ 42 h 54"/>
                <a:gd name="T62" fmla="*/ 27 w 105"/>
                <a:gd name="T63" fmla="*/ 39 h 54"/>
                <a:gd name="T64" fmla="*/ 22 w 105"/>
                <a:gd name="T65" fmla="*/ 34 h 54"/>
                <a:gd name="T66" fmla="*/ 15 w 105"/>
                <a:gd name="T67" fmla="*/ 27 h 54"/>
                <a:gd name="T68" fmla="*/ 12 w 105"/>
                <a:gd name="T69" fmla="*/ 23 h 54"/>
                <a:gd name="T70" fmla="*/ 7 w 105"/>
                <a:gd name="T71" fmla="*/ 18 h 54"/>
                <a:gd name="T72" fmla="*/ 0 w 105"/>
                <a:gd name="T73" fmla="*/ 12 h 54"/>
                <a:gd name="T74" fmla="*/ 5 w 105"/>
                <a:gd name="T75" fmla="*/ 15 h 54"/>
                <a:gd name="T76" fmla="*/ 11 w 105"/>
                <a:gd name="T77" fmla="*/ 16 h 54"/>
                <a:gd name="T78" fmla="*/ 17 w 105"/>
                <a:gd name="T79" fmla="*/ 15 h 54"/>
                <a:gd name="T80" fmla="*/ 24 w 105"/>
                <a:gd name="T81" fmla="*/ 15 h 54"/>
                <a:gd name="T82" fmla="*/ 31 w 105"/>
                <a:gd name="T83" fmla="*/ 12 h 54"/>
                <a:gd name="T84" fmla="*/ 37 w 105"/>
                <a:gd name="T85" fmla="*/ 10 h 54"/>
                <a:gd name="T86" fmla="*/ 41 w 105"/>
                <a:gd name="T87" fmla="*/ 6 h 54"/>
                <a:gd name="T88" fmla="*/ 46 w 105"/>
                <a:gd name="T89" fmla="*/ 3 h 54"/>
                <a:gd name="T90" fmla="*/ 53 w 105"/>
                <a:gd name="T91" fmla="*/ 2 h 54"/>
                <a:gd name="T92" fmla="*/ 59 w 105"/>
                <a:gd name="T93" fmla="*/ 5 h 54"/>
                <a:gd name="T94" fmla="*/ 65 w 105"/>
                <a:gd name="T95" fmla="*/ 6 h 54"/>
                <a:gd name="T96" fmla="*/ 69 w 105"/>
                <a:gd name="T97" fmla="*/ 1 h 54"/>
                <a:gd name="T98" fmla="*/ 74 w 105"/>
                <a:gd name="T99" fmla="*/ 0 h 54"/>
                <a:gd name="T100" fmla="*/ 80 w 105"/>
                <a:gd name="T101" fmla="*/ 0 h 54"/>
                <a:gd name="T102" fmla="*/ 85 w 105"/>
                <a:gd name="T103" fmla="*/ 1 h 54"/>
                <a:gd name="T104" fmla="*/ 91 w 105"/>
                <a:gd name="T105" fmla="*/ 2 h 54"/>
                <a:gd name="T106" fmla="*/ 95 w 105"/>
                <a:gd name="T107" fmla="*/ 3 h 54"/>
                <a:gd name="T108" fmla="*/ 100 w 105"/>
                <a:gd name="T109" fmla="*/ 5 h 54"/>
                <a:gd name="T110" fmla="*/ 104 w 105"/>
                <a:gd name="T111" fmla="*/ 6 h 54"/>
                <a:gd name="T112" fmla="*/ 105 w 105"/>
                <a:gd name="T11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54">
                  <a:moveTo>
                    <a:pt x="105" y="8"/>
                  </a:moveTo>
                  <a:lnTo>
                    <a:pt x="102" y="10"/>
                  </a:lnTo>
                  <a:lnTo>
                    <a:pt x="95" y="12"/>
                  </a:lnTo>
                  <a:lnTo>
                    <a:pt x="87" y="15"/>
                  </a:lnTo>
                  <a:lnTo>
                    <a:pt x="76" y="16"/>
                  </a:lnTo>
                  <a:lnTo>
                    <a:pt x="66" y="17"/>
                  </a:lnTo>
                  <a:lnTo>
                    <a:pt x="58" y="18"/>
                  </a:lnTo>
                  <a:lnTo>
                    <a:pt x="51" y="18"/>
                  </a:lnTo>
                  <a:lnTo>
                    <a:pt x="48" y="18"/>
                  </a:lnTo>
                  <a:lnTo>
                    <a:pt x="45" y="20"/>
                  </a:lnTo>
                  <a:lnTo>
                    <a:pt x="40" y="21"/>
                  </a:lnTo>
                  <a:lnTo>
                    <a:pt x="35" y="24"/>
                  </a:lnTo>
                  <a:lnTo>
                    <a:pt x="31" y="26"/>
                  </a:lnTo>
                  <a:lnTo>
                    <a:pt x="40" y="32"/>
                  </a:lnTo>
                  <a:lnTo>
                    <a:pt x="48" y="35"/>
                  </a:lnTo>
                  <a:lnTo>
                    <a:pt x="57" y="36"/>
                  </a:lnTo>
                  <a:lnTo>
                    <a:pt x="65" y="35"/>
                  </a:lnTo>
                  <a:lnTo>
                    <a:pt x="71" y="33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5" y="28"/>
                  </a:lnTo>
                  <a:lnTo>
                    <a:pt x="85" y="33"/>
                  </a:lnTo>
                  <a:lnTo>
                    <a:pt x="81" y="40"/>
                  </a:lnTo>
                  <a:lnTo>
                    <a:pt x="73" y="48"/>
                  </a:lnTo>
                  <a:lnTo>
                    <a:pt x="60" y="54"/>
                  </a:lnTo>
                  <a:lnTo>
                    <a:pt x="54" y="53"/>
                  </a:lnTo>
                  <a:lnTo>
                    <a:pt x="48" y="51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5" y="46"/>
                  </a:lnTo>
                  <a:lnTo>
                    <a:pt x="32" y="42"/>
                  </a:lnTo>
                  <a:lnTo>
                    <a:pt x="27" y="39"/>
                  </a:lnTo>
                  <a:lnTo>
                    <a:pt x="22" y="34"/>
                  </a:lnTo>
                  <a:lnTo>
                    <a:pt x="15" y="27"/>
                  </a:lnTo>
                  <a:lnTo>
                    <a:pt x="12" y="23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1" y="16"/>
                  </a:lnTo>
                  <a:lnTo>
                    <a:pt x="17" y="15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7" y="10"/>
                  </a:lnTo>
                  <a:lnTo>
                    <a:pt x="41" y="6"/>
                  </a:lnTo>
                  <a:lnTo>
                    <a:pt x="46" y="3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6"/>
                  </a:lnTo>
                  <a:lnTo>
                    <a:pt x="69" y="1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1"/>
                  </a:lnTo>
                  <a:lnTo>
                    <a:pt x="91" y="2"/>
                  </a:lnTo>
                  <a:lnTo>
                    <a:pt x="95" y="3"/>
                  </a:lnTo>
                  <a:lnTo>
                    <a:pt x="100" y="5"/>
                  </a:lnTo>
                  <a:lnTo>
                    <a:pt x="104" y="6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3213" y="3091"/>
              <a:ext cx="506" cy="278"/>
            </a:xfrm>
            <a:custGeom>
              <a:avLst/>
              <a:gdLst>
                <a:gd name="T0" fmla="*/ 470 w 506"/>
                <a:gd name="T1" fmla="*/ 50 h 557"/>
                <a:gd name="T2" fmla="*/ 407 w 506"/>
                <a:gd name="T3" fmla="*/ 70 h 557"/>
                <a:gd name="T4" fmla="*/ 477 w 506"/>
                <a:gd name="T5" fmla="*/ 32 h 557"/>
                <a:gd name="T6" fmla="*/ 369 w 506"/>
                <a:gd name="T7" fmla="*/ 57 h 557"/>
                <a:gd name="T8" fmla="*/ 312 w 506"/>
                <a:gd name="T9" fmla="*/ 95 h 557"/>
                <a:gd name="T10" fmla="*/ 303 w 506"/>
                <a:gd name="T11" fmla="*/ 155 h 557"/>
                <a:gd name="T12" fmla="*/ 308 w 506"/>
                <a:gd name="T13" fmla="*/ 70 h 557"/>
                <a:gd name="T14" fmla="*/ 300 w 506"/>
                <a:gd name="T15" fmla="*/ 56 h 557"/>
                <a:gd name="T16" fmla="*/ 239 w 506"/>
                <a:gd name="T17" fmla="*/ 139 h 557"/>
                <a:gd name="T18" fmla="*/ 216 w 506"/>
                <a:gd name="T19" fmla="*/ 304 h 557"/>
                <a:gd name="T20" fmla="*/ 176 w 506"/>
                <a:gd name="T21" fmla="*/ 455 h 557"/>
                <a:gd name="T22" fmla="*/ 263 w 506"/>
                <a:gd name="T23" fmla="*/ 442 h 557"/>
                <a:gd name="T24" fmla="*/ 300 w 506"/>
                <a:gd name="T25" fmla="*/ 283 h 557"/>
                <a:gd name="T26" fmla="*/ 302 w 506"/>
                <a:gd name="T27" fmla="*/ 264 h 557"/>
                <a:gd name="T28" fmla="*/ 413 w 506"/>
                <a:gd name="T29" fmla="*/ 224 h 557"/>
                <a:gd name="T30" fmla="*/ 440 w 506"/>
                <a:gd name="T31" fmla="*/ 164 h 557"/>
                <a:gd name="T32" fmla="*/ 443 w 506"/>
                <a:gd name="T33" fmla="*/ 133 h 557"/>
                <a:gd name="T34" fmla="*/ 419 w 506"/>
                <a:gd name="T35" fmla="*/ 96 h 557"/>
                <a:gd name="T36" fmla="*/ 362 w 506"/>
                <a:gd name="T37" fmla="*/ 125 h 557"/>
                <a:gd name="T38" fmla="*/ 418 w 506"/>
                <a:gd name="T39" fmla="*/ 133 h 557"/>
                <a:gd name="T40" fmla="*/ 346 w 506"/>
                <a:gd name="T41" fmla="*/ 161 h 557"/>
                <a:gd name="T42" fmla="*/ 382 w 506"/>
                <a:gd name="T43" fmla="*/ 171 h 557"/>
                <a:gd name="T44" fmla="*/ 403 w 506"/>
                <a:gd name="T45" fmla="*/ 179 h 557"/>
                <a:gd name="T46" fmla="*/ 344 w 506"/>
                <a:gd name="T47" fmla="*/ 196 h 557"/>
                <a:gd name="T48" fmla="*/ 391 w 506"/>
                <a:gd name="T49" fmla="*/ 204 h 557"/>
                <a:gd name="T50" fmla="*/ 403 w 506"/>
                <a:gd name="T51" fmla="*/ 213 h 557"/>
                <a:gd name="T52" fmla="*/ 323 w 506"/>
                <a:gd name="T53" fmla="*/ 211 h 557"/>
                <a:gd name="T54" fmla="*/ 319 w 506"/>
                <a:gd name="T55" fmla="*/ 169 h 557"/>
                <a:gd name="T56" fmla="*/ 344 w 506"/>
                <a:gd name="T57" fmla="*/ 127 h 557"/>
                <a:gd name="T58" fmla="*/ 387 w 506"/>
                <a:gd name="T59" fmla="*/ 89 h 557"/>
                <a:gd name="T60" fmla="*/ 442 w 506"/>
                <a:gd name="T61" fmla="*/ 80 h 557"/>
                <a:gd name="T62" fmla="*/ 449 w 506"/>
                <a:gd name="T63" fmla="*/ 109 h 557"/>
                <a:gd name="T64" fmla="*/ 454 w 506"/>
                <a:gd name="T65" fmla="*/ 159 h 557"/>
                <a:gd name="T66" fmla="*/ 405 w 506"/>
                <a:gd name="T67" fmla="*/ 245 h 557"/>
                <a:gd name="T68" fmla="*/ 317 w 506"/>
                <a:gd name="T69" fmla="*/ 279 h 557"/>
                <a:gd name="T70" fmla="*/ 271 w 506"/>
                <a:gd name="T71" fmla="*/ 478 h 557"/>
                <a:gd name="T72" fmla="*/ 217 w 506"/>
                <a:gd name="T73" fmla="*/ 508 h 557"/>
                <a:gd name="T74" fmla="*/ 165 w 506"/>
                <a:gd name="T75" fmla="*/ 476 h 557"/>
                <a:gd name="T76" fmla="*/ 136 w 506"/>
                <a:gd name="T77" fmla="*/ 476 h 557"/>
                <a:gd name="T78" fmla="*/ 191 w 506"/>
                <a:gd name="T79" fmla="*/ 531 h 557"/>
                <a:gd name="T80" fmla="*/ 253 w 506"/>
                <a:gd name="T81" fmla="*/ 505 h 557"/>
                <a:gd name="T82" fmla="*/ 210 w 506"/>
                <a:gd name="T83" fmla="*/ 551 h 557"/>
                <a:gd name="T84" fmla="*/ 156 w 506"/>
                <a:gd name="T85" fmla="*/ 534 h 557"/>
                <a:gd name="T86" fmla="*/ 127 w 506"/>
                <a:gd name="T87" fmla="*/ 392 h 557"/>
                <a:gd name="T88" fmla="*/ 168 w 506"/>
                <a:gd name="T89" fmla="*/ 345 h 557"/>
                <a:gd name="T90" fmla="*/ 72 w 506"/>
                <a:gd name="T91" fmla="*/ 435 h 557"/>
                <a:gd name="T92" fmla="*/ 97 w 506"/>
                <a:gd name="T93" fmla="*/ 548 h 557"/>
                <a:gd name="T94" fmla="*/ 63 w 506"/>
                <a:gd name="T95" fmla="*/ 539 h 557"/>
                <a:gd name="T96" fmla="*/ 64 w 506"/>
                <a:gd name="T97" fmla="*/ 384 h 557"/>
                <a:gd name="T98" fmla="*/ 18 w 506"/>
                <a:gd name="T99" fmla="*/ 435 h 557"/>
                <a:gd name="T100" fmla="*/ 23 w 506"/>
                <a:gd name="T101" fmla="*/ 464 h 557"/>
                <a:gd name="T102" fmla="*/ 17 w 506"/>
                <a:gd name="T103" fmla="*/ 404 h 557"/>
                <a:gd name="T104" fmla="*/ 84 w 506"/>
                <a:gd name="T105" fmla="*/ 355 h 557"/>
                <a:gd name="T106" fmla="*/ 149 w 506"/>
                <a:gd name="T107" fmla="*/ 328 h 557"/>
                <a:gd name="T108" fmla="*/ 205 w 506"/>
                <a:gd name="T109" fmla="*/ 249 h 557"/>
                <a:gd name="T110" fmla="*/ 238 w 506"/>
                <a:gd name="T111" fmla="*/ 102 h 557"/>
                <a:gd name="T112" fmla="*/ 316 w 506"/>
                <a:gd name="T113" fmla="*/ 22 h 557"/>
                <a:gd name="T114" fmla="*/ 389 w 506"/>
                <a:gd name="T115" fmla="*/ 30 h 557"/>
                <a:gd name="T116" fmla="*/ 499 w 506"/>
                <a:gd name="T117" fmla="*/ 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6" h="557">
                  <a:moveTo>
                    <a:pt x="499" y="6"/>
                  </a:moveTo>
                  <a:lnTo>
                    <a:pt x="503" y="11"/>
                  </a:lnTo>
                  <a:lnTo>
                    <a:pt x="505" y="15"/>
                  </a:lnTo>
                  <a:lnTo>
                    <a:pt x="506" y="21"/>
                  </a:lnTo>
                  <a:lnTo>
                    <a:pt x="505" y="27"/>
                  </a:lnTo>
                  <a:lnTo>
                    <a:pt x="496" y="34"/>
                  </a:lnTo>
                  <a:lnTo>
                    <a:pt x="484" y="42"/>
                  </a:lnTo>
                  <a:lnTo>
                    <a:pt x="470" y="50"/>
                  </a:lnTo>
                  <a:lnTo>
                    <a:pt x="456" y="58"/>
                  </a:lnTo>
                  <a:lnTo>
                    <a:pt x="442" y="64"/>
                  </a:lnTo>
                  <a:lnTo>
                    <a:pt x="429" y="70"/>
                  </a:lnTo>
                  <a:lnTo>
                    <a:pt x="417" y="74"/>
                  </a:lnTo>
                  <a:lnTo>
                    <a:pt x="410" y="75"/>
                  </a:lnTo>
                  <a:lnTo>
                    <a:pt x="409" y="73"/>
                  </a:lnTo>
                  <a:lnTo>
                    <a:pt x="407" y="72"/>
                  </a:lnTo>
                  <a:lnTo>
                    <a:pt x="407" y="70"/>
                  </a:lnTo>
                  <a:lnTo>
                    <a:pt x="407" y="67"/>
                  </a:lnTo>
                  <a:lnTo>
                    <a:pt x="417" y="62"/>
                  </a:lnTo>
                  <a:lnTo>
                    <a:pt x="426" y="56"/>
                  </a:lnTo>
                  <a:lnTo>
                    <a:pt x="436" y="50"/>
                  </a:lnTo>
                  <a:lnTo>
                    <a:pt x="446" y="45"/>
                  </a:lnTo>
                  <a:lnTo>
                    <a:pt x="456" y="41"/>
                  </a:lnTo>
                  <a:lnTo>
                    <a:pt x="466" y="36"/>
                  </a:lnTo>
                  <a:lnTo>
                    <a:pt x="477" y="32"/>
                  </a:lnTo>
                  <a:lnTo>
                    <a:pt x="487" y="27"/>
                  </a:lnTo>
                  <a:lnTo>
                    <a:pt x="489" y="18"/>
                  </a:lnTo>
                  <a:lnTo>
                    <a:pt x="483" y="17"/>
                  </a:lnTo>
                  <a:lnTo>
                    <a:pt x="466" y="20"/>
                  </a:lnTo>
                  <a:lnTo>
                    <a:pt x="445" y="27"/>
                  </a:lnTo>
                  <a:lnTo>
                    <a:pt x="419" y="37"/>
                  </a:lnTo>
                  <a:lnTo>
                    <a:pt x="392" y="48"/>
                  </a:lnTo>
                  <a:lnTo>
                    <a:pt x="369" y="57"/>
                  </a:lnTo>
                  <a:lnTo>
                    <a:pt x="350" y="65"/>
                  </a:lnTo>
                  <a:lnTo>
                    <a:pt x="339" y="71"/>
                  </a:lnTo>
                  <a:lnTo>
                    <a:pt x="333" y="72"/>
                  </a:lnTo>
                  <a:lnTo>
                    <a:pt x="328" y="75"/>
                  </a:lnTo>
                  <a:lnTo>
                    <a:pt x="323" y="80"/>
                  </a:lnTo>
                  <a:lnTo>
                    <a:pt x="319" y="85"/>
                  </a:lnTo>
                  <a:lnTo>
                    <a:pt x="316" y="90"/>
                  </a:lnTo>
                  <a:lnTo>
                    <a:pt x="312" y="95"/>
                  </a:lnTo>
                  <a:lnTo>
                    <a:pt x="309" y="101"/>
                  </a:lnTo>
                  <a:lnTo>
                    <a:pt x="304" y="105"/>
                  </a:lnTo>
                  <a:lnTo>
                    <a:pt x="298" y="118"/>
                  </a:lnTo>
                  <a:lnTo>
                    <a:pt x="300" y="131"/>
                  </a:lnTo>
                  <a:lnTo>
                    <a:pt x="305" y="143"/>
                  </a:lnTo>
                  <a:lnTo>
                    <a:pt x="309" y="157"/>
                  </a:lnTo>
                  <a:lnTo>
                    <a:pt x="306" y="157"/>
                  </a:lnTo>
                  <a:lnTo>
                    <a:pt x="303" y="155"/>
                  </a:lnTo>
                  <a:lnTo>
                    <a:pt x="298" y="151"/>
                  </a:lnTo>
                  <a:lnTo>
                    <a:pt x="293" y="148"/>
                  </a:lnTo>
                  <a:lnTo>
                    <a:pt x="288" y="135"/>
                  </a:lnTo>
                  <a:lnTo>
                    <a:pt x="284" y="120"/>
                  </a:lnTo>
                  <a:lnTo>
                    <a:pt x="283" y="106"/>
                  </a:lnTo>
                  <a:lnTo>
                    <a:pt x="289" y="94"/>
                  </a:lnTo>
                  <a:lnTo>
                    <a:pt x="300" y="81"/>
                  </a:lnTo>
                  <a:lnTo>
                    <a:pt x="308" y="70"/>
                  </a:lnTo>
                  <a:lnTo>
                    <a:pt x="312" y="59"/>
                  </a:lnTo>
                  <a:lnTo>
                    <a:pt x="315" y="51"/>
                  </a:lnTo>
                  <a:lnTo>
                    <a:pt x="316" y="45"/>
                  </a:lnTo>
                  <a:lnTo>
                    <a:pt x="315" y="41"/>
                  </a:lnTo>
                  <a:lnTo>
                    <a:pt x="313" y="38"/>
                  </a:lnTo>
                  <a:lnTo>
                    <a:pt x="313" y="37"/>
                  </a:lnTo>
                  <a:lnTo>
                    <a:pt x="308" y="47"/>
                  </a:lnTo>
                  <a:lnTo>
                    <a:pt x="300" y="56"/>
                  </a:lnTo>
                  <a:lnTo>
                    <a:pt x="292" y="66"/>
                  </a:lnTo>
                  <a:lnTo>
                    <a:pt x="285" y="75"/>
                  </a:lnTo>
                  <a:lnTo>
                    <a:pt x="277" y="85"/>
                  </a:lnTo>
                  <a:lnTo>
                    <a:pt x="269" y="93"/>
                  </a:lnTo>
                  <a:lnTo>
                    <a:pt x="261" y="102"/>
                  </a:lnTo>
                  <a:lnTo>
                    <a:pt x="252" y="110"/>
                  </a:lnTo>
                  <a:lnTo>
                    <a:pt x="245" y="124"/>
                  </a:lnTo>
                  <a:lnTo>
                    <a:pt x="239" y="139"/>
                  </a:lnTo>
                  <a:lnTo>
                    <a:pt x="232" y="154"/>
                  </a:lnTo>
                  <a:lnTo>
                    <a:pt x="225" y="168"/>
                  </a:lnTo>
                  <a:lnTo>
                    <a:pt x="223" y="196"/>
                  </a:lnTo>
                  <a:lnTo>
                    <a:pt x="225" y="221"/>
                  </a:lnTo>
                  <a:lnTo>
                    <a:pt x="229" y="244"/>
                  </a:lnTo>
                  <a:lnTo>
                    <a:pt x="228" y="271"/>
                  </a:lnTo>
                  <a:lnTo>
                    <a:pt x="224" y="286"/>
                  </a:lnTo>
                  <a:lnTo>
                    <a:pt x="216" y="304"/>
                  </a:lnTo>
                  <a:lnTo>
                    <a:pt x="206" y="322"/>
                  </a:lnTo>
                  <a:lnTo>
                    <a:pt x="196" y="340"/>
                  </a:lnTo>
                  <a:lnTo>
                    <a:pt x="185" y="358"/>
                  </a:lnTo>
                  <a:lnTo>
                    <a:pt x="176" y="375"/>
                  </a:lnTo>
                  <a:lnTo>
                    <a:pt x="170" y="389"/>
                  </a:lnTo>
                  <a:lnTo>
                    <a:pt x="167" y="400"/>
                  </a:lnTo>
                  <a:lnTo>
                    <a:pt x="169" y="431"/>
                  </a:lnTo>
                  <a:lnTo>
                    <a:pt x="176" y="455"/>
                  </a:lnTo>
                  <a:lnTo>
                    <a:pt x="186" y="471"/>
                  </a:lnTo>
                  <a:lnTo>
                    <a:pt x="198" y="481"/>
                  </a:lnTo>
                  <a:lnTo>
                    <a:pt x="211" y="487"/>
                  </a:lnTo>
                  <a:lnTo>
                    <a:pt x="225" y="488"/>
                  </a:lnTo>
                  <a:lnTo>
                    <a:pt x="237" y="484"/>
                  </a:lnTo>
                  <a:lnTo>
                    <a:pt x="249" y="479"/>
                  </a:lnTo>
                  <a:lnTo>
                    <a:pt x="256" y="465"/>
                  </a:lnTo>
                  <a:lnTo>
                    <a:pt x="263" y="442"/>
                  </a:lnTo>
                  <a:lnTo>
                    <a:pt x="271" y="414"/>
                  </a:lnTo>
                  <a:lnTo>
                    <a:pt x="279" y="382"/>
                  </a:lnTo>
                  <a:lnTo>
                    <a:pt x="286" y="350"/>
                  </a:lnTo>
                  <a:lnTo>
                    <a:pt x="293" y="320"/>
                  </a:lnTo>
                  <a:lnTo>
                    <a:pt x="300" y="297"/>
                  </a:lnTo>
                  <a:lnTo>
                    <a:pt x="305" y="281"/>
                  </a:lnTo>
                  <a:lnTo>
                    <a:pt x="304" y="279"/>
                  </a:lnTo>
                  <a:lnTo>
                    <a:pt x="300" y="283"/>
                  </a:lnTo>
                  <a:lnTo>
                    <a:pt x="297" y="285"/>
                  </a:lnTo>
                  <a:lnTo>
                    <a:pt x="293" y="285"/>
                  </a:lnTo>
                  <a:lnTo>
                    <a:pt x="289" y="284"/>
                  </a:lnTo>
                  <a:lnTo>
                    <a:pt x="289" y="283"/>
                  </a:lnTo>
                  <a:lnTo>
                    <a:pt x="290" y="279"/>
                  </a:lnTo>
                  <a:lnTo>
                    <a:pt x="292" y="275"/>
                  </a:lnTo>
                  <a:lnTo>
                    <a:pt x="296" y="270"/>
                  </a:lnTo>
                  <a:lnTo>
                    <a:pt x="302" y="264"/>
                  </a:lnTo>
                  <a:lnTo>
                    <a:pt x="308" y="259"/>
                  </a:lnTo>
                  <a:lnTo>
                    <a:pt x="315" y="254"/>
                  </a:lnTo>
                  <a:lnTo>
                    <a:pt x="324" y="249"/>
                  </a:lnTo>
                  <a:lnTo>
                    <a:pt x="338" y="245"/>
                  </a:lnTo>
                  <a:lnTo>
                    <a:pt x="356" y="240"/>
                  </a:lnTo>
                  <a:lnTo>
                    <a:pt x="375" y="236"/>
                  </a:lnTo>
                  <a:lnTo>
                    <a:pt x="394" y="230"/>
                  </a:lnTo>
                  <a:lnTo>
                    <a:pt x="413" y="224"/>
                  </a:lnTo>
                  <a:lnTo>
                    <a:pt x="430" y="217"/>
                  </a:lnTo>
                  <a:lnTo>
                    <a:pt x="442" y="208"/>
                  </a:lnTo>
                  <a:lnTo>
                    <a:pt x="447" y="198"/>
                  </a:lnTo>
                  <a:lnTo>
                    <a:pt x="449" y="191"/>
                  </a:lnTo>
                  <a:lnTo>
                    <a:pt x="449" y="183"/>
                  </a:lnTo>
                  <a:lnTo>
                    <a:pt x="447" y="174"/>
                  </a:lnTo>
                  <a:lnTo>
                    <a:pt x="444" y="168"/>
                  </a:lnTo>
                  <a:lnTo>
                    <a:pt x="440" y="164"/>
                  </a:lnTo>
                  <a:lnTo>
                    <a:pt x="437" y="162"/>
                  </a:lnTo>
                  <a:lnTo>
                    <a:pt x="434" y="159"/>
                  </a:lnTo>
                  <a:lnTo>
                    <a:pt x="433" y="155"/>
                  </a:lnTo>
                  <a:lnTo>
                    <a:pt x="437" y="150"/>
                  </a:lnTo>
                  <a:lnTo>
                    <a:pt x="440" y="146"/>
                  </a:lnTo>
                  <a:lnTo>
                    <a:pt x="444" y="141"/>
                  </a:lnTo>
                  <a:lnTo>
                    <a:pt x="446" y="136"/>
                  </a:lnTo>
                  <a:lnTo>
                    <a:pt x="443" y="133"/>
                  </a:lnTo>
                  <a:lnTo>
                    <a:pt x="438" y="131"/>
                  </a:lnTo>
                  <a:lnTo>
                    <a:pt x="432" y="127"/>
                  </a:lnTo>
                  <a:lnTo>
                    <a:pt x="431" y="124"/>
                  </a:lnTo>
                  <a:lnTo>
                    <a:pt x="433" y="117"/>
                  </a:lnTo>
                  <a:lnTo>
                    <a:pt x="436" y="109"/>
                  </a:lnTo>
                  <a:lnTo>
                    <a:pt x="434" y="101"/>
                  </a:lnTo>
                  <a:lnTo>
                    <a:pt x="429" y="94"/>
                  </a:lnTo>
                  <a:lnTo>
                    <a:pt x="419" y="96"/>
                  </a:lnTo>
                  <a:lnTo>
                    <a:pt x="410" y="97"/>
                  </a:lnTo>
                  <a:lnTo>
                    <a:pt x="400" y="100"/>
                  </a:lnTo>
                  <a:lnTo>
                    <a:pt x="391" y="102"/>
                  </a:lnTo>
                  <a:lnTo>
                    <a:pt x="383" y="105"/>
                  </a:lnTo>
                  <a:lnTo>
                    <a:pt x="375" y="109"/>
                  </a:lnTo>
                  <a:lnTo>
                    <a:pt x="366" y="115"/>
                  </a:lnTo>
                  <a:lnTo>
                    <a:pt x="360" y="121"/>
                  </a:lnTo>
                  <a:lnTo>
                    <a:pt x="362" y="125"/>
                  </a:lnTo>
                  <a:lnTo>
                    <a:pt x="369" y="126"/>
                  </a:lnTo>
                  <a:lnTo>
                    <a:pt x="378" y="127"/>
                  </a:lnTo>
                  <a:lnTo>
                    <a:pt x="390" y="127"/>
                  </a:lnTo>
                  <a:lnTo>
                    <a:pt x="402" y="127"/>
                  </a:lnTo>
                  <a:lnTo>
                    <a:pt x="411" y="127"/>
                  </a:lnTo>
                  <a:lnTo>
                    <a:pt x="418" y="127"/>
                  </a:lnTo>
                  <a:lnTo>
                    <a:pt x="420" y="130"/>
                  </a:lnTo>
                  <a:lnTo>
                    <a:pt x="418" y="133"/>
                  </a:lnTo>
                  <a:lnTo>
                    <a:pt x="414" y="135"/>
                  </a:lnTo>
                  <a:lnTo>
                    <a:pt x="409" y="136"/>
                  </a:lnTo>
                  <a:lnTo>
                    <a:pt x="404" y="138"/>
                  </a:lnTo>
                  <a:lnTo>
                    <a:pt x="393" y="141"/>
                  </a:lnTo>
                  <a:lnTo>
                    <a:pt x="382" y="145"/>
                  </a:lnTo>
                  <a:lnTo>
                    <a:pt x="369" y="149"/>
                  </a:lnTo>
                  <a:lnTo>
                    <a:pt x="357" y="155"/>
                  </a:lnTo>
                  <a:lnTo>
                    <a:pt x="346" y="161"/>
                  </a:lnTo>
                  <a:lnTo>
                    <a:pt x="339" y="165"/>
                  </a:lnTo>
                  <a:lnTo>
                    <a:pt x="335" y="171"/>
                  </a:lnTo>
                  <a:lnTo>
                    <a:pt x="336" y="176"/>
                  </a:lnTo>
                  <a:lnTo>
                    <a:pt x="343" y="178"/>
                  </a:lnTo>
                  <a:lnTo>
                    <a:pt x="351" y="178"/>
                  </a:lnTo>
                  <a:lnTo>
                    <a:pt x="360" y="176"/>
                  </a:lnTo>
                  <a:lnTo>
                    <a:pt x="371" y="173"/>
                  </a:lnTo>
                  <a:lnTo>
                    <a:pt x="382" y="171"/>
                  </a:lnTo>
                  <a:lnTo>
                    <a:pt x="392" y="169"/>
                  </a:lnTo>
                  <a:lnTo>
                    <a:pt x="403" y="166"/>
                  </a:lnTo>
                  <a:lnTo>
                    <a:pt x="412" y="166"/>
                  </a:lnTo>
                  <a:lnTo>
                    <a:pt x="412" y="169"/>
                  </a:lnTo>
                  <a:lnTo>
                    <a:pt x="413" y="172"/>
                  </a:lnTo>
                  <a:lnTo>
                    <a:pt x="413" y="176"/>
                  </a:lnTo>
                  <a:lnTo>
                    <a:pt x="411" y="178"/>
                  </a:lnTo>
                  <a:lnTo>
                    <a:pt x="403" y="179"/>
                  </a:lnTo>
                  <a:lnTo>
                    <a:pt x="394" y="181"/>
                  </a:lnTo>
                  <a:lnTo>
                    <a:pt x="387" y="183"/>
                  </a:lnTo>
                  <a:lnTo>
                    <a:pt x="379" y="185"/>
                  </a:lnTo>
                  <a:lnTo>
                    <a:pt x="372" y="186"/>
                  </a:lnTo>
                  <a:lnTo>
                    <a:pt x="364" y="188"/>
                  </a:lnTo>
                  <a:lnTo>
                    <a:pt x="357" y="189"/>
                  </a:lnTo>
                  <a:lnTo>
                    <a:pt x="351" y="192"/>
                  </a:lnTo>
                  <a:lnTo>
                    <a:pt x="344" y="196"/>
                  </a:lnTo>
                  <a:lnTo>
                    <a:pt x="340" y="200"/>
                  </a:lnTo>
                  <a:lnTo>
                    <a:pt x="340" y="203"/>
                  </a:lnTo>
                  <a:lnTo>
                    <a:pt x="342" y="207"/>
                  </a:lnTo>
                  <a:lnTo>
                    <a:pt x="351" y="209"/>
                  </a:lnTo>
                  <a:lnTo>
                    <a:pt x="360" y="209"/>
                  </a:lnTo>
                  <a:lnTo>
                    <a:pt x="370" y="209"/>
                  </a:lnTo>
                  <a:lnTo>
                    <a:pt x="380" y="207"/>
                  </a:lnTo>
                  <a:lnTo>
                    <a:pt x="391" y="204"/>
                  </a:lnTo>
                  <a:lnTo>
                    <a:pt x="402" y="202"/>
                  </a:lnTo>
                  <a:lnTo>
                    <a:pt x="412" y="200"/>
                  </a:lnTo>
                  <a:lnTo>
                    <a:pt x="422" y="199"/>
                  </a:lnTo>
                  <a:lnTo>
                    <a:pt x="420" y="201"/>
                  </a:lnTo>
                  <a:lnTo>
                    <a:pt x="419" y="206"/>
                  </a:lnTo>
                  <a:lnTo>
                    <a:pt x="416" y="209"/>
                  </a:lnTo>
                  <a:lnTo>
                    <a:pt x="413" y="210"/>
                  </a:lnTo>
                  <a:lnTo>
                    <a:pt x="403" y="213"/>
                  </a:lnTo>
                  <a:lnTo>
                    <a:pt x="390" y="215"/>
                  </a:lnTo>
                  <a:lnTo>
                    <a:pt x="376" y="217"/>
                  </a:lnTo>
                  <a:lnTo>
                    <a:pt x="362" y="219"/>
                  </a:lnTo>
                  <a:lnTo>
                    <a:pt x="349" y="221"/>
                  </a:lnTo>
                  <a:lnTo>
                    <a:pt x="338" y="221"/>
                  </a:lnTo>
                  <a:lnTo>
                    <a:pt x="329" y="219"/>
                  </a:lnTo>
                  <a:lnTo>
                    <a:pt x="324" y="216"/>
                  </a:lnTo>
                  <a:lnTo>
                    <a:pt x="323" y="211"/>
                  </a:lnTo>
                  <a:lnTo>
                    <a:pt x="326" y="203"/>
                  </a:lnTo>
                  <a:lnTo>
                    <a:pt x="331" y="194"/>
                  </a:lnTo>
                  <a:lnTo>
                    <a:pt x="335" y="188"/>
                  </a:lnTo>
                  <a:lnTo>
                    <a:pt x="331" y="187"/>
                  </a:lnTo>
                  <a:lnTo>
                    <a:pt x="326" y="185"/>
                  </a:lnTo>
                  <a:lnTo>
                    <a:pt x="322" y="183"/>
                  </a:lnTo>
                  <a:lnTo>
                    <a:pt x="319" y="179"/>
                  </a:lnTo>
                  <a:lnTo>
                    <a:pt x="319" y="169"/>
                  </a:lnTo>
                  <a:lnTo>
                    <a:pt x="325" y="161"/>
                  </a:lnTo>
                  <a:lnTo>
                    <a:pt x="333" y="154"/>
                  </a:lnTo>
                  <a:lnTo>
                    <a:pt x="343" y="147"/>
                  </a:lnTo>
                  <a:lnTo>
                    <a:pt x="363" y="138"/>
                  </a:lnTo>
                  <a:lnTo>
                    <a:pt x="357" y="136"/>
                  </a:lnTo>
                  <a:lnTo>
                    <a:pt x="352" y="134"/>
                  </a:lnTo>
                  <a:lnTo>
                    <a:pt x="347" y="131"/>
                  </a:lnTo>
                  <a:lnTo>
                    <a:pt x="344" y="127"/>
                  </a:lnTo>
                  <a:lnTo>
                    <a:pt x="344" y="120"/>
                  </a:lnTo>
                  <a:lnTo>
                    <a:pt x="345" y="115"/>
                  </a:lnTo>
                  <a:lnTo>
                    <a:pt x="347" y="110"/>
                  </a:lnTo>
                  <a:lnTo>
                    <a:pt x="352" y="105"/>
                  </a:lnTo>
                  <a:lnTo>
                    <a:pt x="360" y="102"/>
                  </a:lnTo>
                  <a:lnTo>
                    <a:pt x="369" y="97"/>
                  </a:lnTo>
                  <a:lnTo>
                    <a:pt x="378" y="94"/>
                  </a:lnTo>
                  <a:lnTo>
                    <a:pt x="387" y="89"/>
                  </a:lnTo>
                  <a:lnTo>
                    <a:pt x="397" y="86"/>
                  </a:lnTo>
                  <a:lnTo>
                    <a:pt x="406" y="83"/>
                  </a:lnTo>
                  <a:lnTo>
                    <a:pt x="414" y="80"/>
                  </a:lnTo>
                  <a:lnTo>
                    <a:pt x="424" y="79"/>
                  </a:lnTo>
                  <a:lnTo>
                    <a:pt x="427" y="78"/>
                  </a:lnTo>
                  <a:lnTo>
                    <a:pt x="432" y="78"/>
                  </a:lnTo>
                  <a:lnTo>
                    <a:pt x="437" y="79"/>
                  </a:lnTo>
                  <a:lnTo>
                    <a:pt x="442" y="80"/>
                  </a:lnTo>
                  <a:lnTo>
                    <a:pt x="446" y="83"/>
                  </a:lnTo>
                  <a:lnTo>
                    <a:pt x="449" y="87"/>
                  </a:lnTo>
                  <a:lnTo>
                    <a:pt x="450" y="90"/>
                  </a:lnTo>
                  <a:lnTo>
                    <a:pt x="452" y="95"/>
                  </a:lnTo>
                  <a:lnTo>
                    <a:pt x="452" y="98"/>
                  </a:lnTo>
                  <a:lnTo>
                    <a:pt x="452" y="102"/>
                  </a:lnTo>
                  <a:lnTo>
                    <a:pt x="451" y="105"/>
                  </a:lnTo>
                  <a:lnTo>
                    <a:pt x="449" y="109"/>
                  </a:lnTo>
                  <a:lnTo>
                    <a:pt x="457" y="111"/>
                  </a:lnTo>
                  <a:lnTo>
                    <a:pt x="464" y="113"/>
                  </a:lnTo>
                  <a:lnTo>
                    <a:pt x="470" y="118"/>
                  </a:lnTo>
                  <a:lnTo>
                    <a:pt x="472" y="125"/>
                  </a:lnTo>
                  <a:lnTo>
                    <a:pt x="471" y="135"/>
                  </a:lnTo>
                  <a:lnTo>
                    <a:pt x="467" y="143"/>
                  </a:lnTo>
                  <a:lnTo>
                    <a:pt x="460" y="151"/>
                  </a:lnTo>
                  <a:lnTo>
                    <a:pt x="454" y="159"/>
                  </a:lnTo>
                  <a:lnTo>
                    <a:pt x="463" y="171"/>
                  </a:lnTo>
                  <a:lnTo>
                    <a:pt x="467" y="185"/>
                  </a:lnTo>
                  <a:lnTo>
                    <a:pt x="467" y="200"/>
                  </a:lnTo>
                  <a:lnTo>
                    <a:pt x="463" y="214"/>
                  </a:lnTo>
                  <a:lnTo>
                    <a:pt x="451" y="227"/>
                  </a:lnTo>
                  <a:lnTo>
                    <a:pt x="437" y="236"/>
                  </a:lnTo>
                  <a:lnTo>
                    <a:pt x="422" y="241"/>
                  </a:lnTo>
                  <a:lnTo>
                    <a:pt x="405" y="245"/>
                  </a:lnTo>
                  <a:lnTo>
                    <a:pt x="389" y="247"/>
                  </a:lnTo>
                  <a:lnTo>
                    <a:pt x="371" y="249"/>
                  </a:lnTo>
                  <a:lnTo>
                    <a:pt x="356" y="254"/>
                  </a:lnTo>
                  <a:lnTo>
                    <a:pt x="340" y="261"/>
                  </a:lnTo>
                  <a:lnTo>
                    <a:pt x="333" y="266"/>
                  </a:lnTo>
                  <a:lnTo>
                    <a:pt x="325" y="271"/>
                  </a:lnTo>
                  <a:lnTo>
                    <a:pt x="319" y="277"/>
                  </a:lnTo>
                  <a:lnTo>
                    <a:pt x="317" y="279"/>
                  </a:lnTo>
                  <a:lnTo>
                    <a:pt x="315" y="287"/>
                  </a:lnTo>
                  <a:lnTo>
                    <a:pt x="310" y="310"/>
                  </a:lnTo>
                  <a:lnTo>
                    <a:pt x="303" y="342"/>
                  </a:lnTo>
                  <a:lnTo>
                    <a:pt x="295" y="378"/>
                  </a:lnTo>
                  <a:lnTo>
                    <a:pt x="286" y="414"/>
                  </a:lnTo>
                  <a:lnTo>
                    <a:pt x="279" y="446"/>
                  </a:lnTo>
                  <a:lnTo>
                    <a:pt x="273" y="468"/>
                  </a:lnTo>
                  <a:lnTo>
                    <a:pt x="271" y="478"/>
                  </a:lnTo>
                  <a:lnTo>
                    <a:pt x="262" y="486"/>
                  </a:lnTo>
                  <a:lnTo>
                    <a:pt x="252" y="493"/>
                  </a:lnTo>
                  <a:lnTo>
                    <a:pt x="244" y="498"/>
                  </a:lnTo>
                  <a:lnTo>
                    <a:pt x="236" y="502"/>
                  </a:lnTo>
                  <a:lnTo>
                    <a:pt x="228" y="505"/>
                  </a:lnTo>
                  <a:lnTo>
                    <a:pt x="222" y="506"/>
                  </a:lnTo>
                  <a:lnTo>
                    <a:pt x="218" y="508"/>
                  </a:lnTo>
                  <a:lnTo>
                    <a:pt x="217" y="508"/>
                  </a:lnTo>
                  <a:lnTo>
                    <a:pt x="209" y="508"/>
                  </a:lnTo>
                  <a:lnTo>
                    <a:pt x="201" y="505"/>
                  </a:lnTo>
                  <a:lnTo>
                    <a:pt x="194" y="503"/>
                  </a:lnTo>
                  <a:lnTo>
                    <a:pt x="186" y="498"/>
                  </a:lnTo>
                  <a:lnTo>
                    <a:pt x="179" y="494"/>
                  </a:lnTo>
                  <a:lnTo>
                    <a:pt x="175" y="489"/>
                  </a:lnTo>
                  <a:lnTo>
                    <a:pt x="169" y="483"/>
                  </a:lnTo>
                  <a:lnTo>
                    <a:pt x="165" y="476"/>
                  </a:lnTo>
                  <a:lnTo>
                    <a:pt x="157" y="456"/>
                  </a:lnTo>
                  <a:lnTo>
                    <a:pt x="151" y="433"/>
                  </a:lnTo>
                  <a:lnTo>
                    <a:pt x="149" y="410"/>
                  </a:lnTo>
                  <a:lnTo>
                    <a:pt x="150" y="387"/>
                  </a:lnTo>
                  <a:lnTo>
                    <a:pt x="139" y="407"/>
                  </a:lnTo>
                  <a:lnTo>
                    <a:pt x="132" y="429"/>
                  </a:lnTo>
                  <a:lnTo>
                    <a:pt x="130" y="453"/>
                  </a:lnTo>
                  <a:lnTo>
                    <a:pt x="136" y="476"/>
                  </a:lnTo>
                  <a:lnTo>
                    <a:pt x="141" y="484"/>
                  </a:lnTo>
                  <a:lnTo>
                    <a:pt x="145" y="493"/>
                  </a:lnTo>
                  <a:lnTo>
                    <a:pt x="152" y="501"/>
                  </a:lnTo>
                  <a:lnTo>
                    <a:pt x="158" y="509"/>
                  </a:lnTo>
                  <a:lnTo>
                    <a:pt x="167" y="516"/>
                  </a:lnTo>
                  <a:lnTo>
                    <a:pt x="174" y="521"/>
                  </a:lnTo>
                  <a:lnTo>
                    <a:pt x="183" y="527"/>
                  </a:lnTo>
                  <a:lnTo>
                    <a:pt x="191" y="531"/>
                  </a:lnTo>
                  <a:lnTo>
                    <a:pt x="205" y="534"/>
                  </a:lnTo>
                  <a:lnTo>
                    <a:pt x="217" y="534"/>
                  </a:lnTo>
                  <a:lnTo>
                    <a:pt x="228" y="531"/>
                  </a:lnTo>
                  <a:lnTo>
                    <a:pt x="235" y="525"/>
                  </a:lnTo>
                  <a:lnTo>
                    <a:pt x="242" y="519"/>
                  </a:lnTo>
                  <a:lnTo>
                    <a:pt x="246" y="513"/>
                  </a:lnTo>
                  <a:lnTo>
                    <a:pt x="250" y="509"/>
                  </a:lnTo>
                  <a:lnTo>
                    <a:pt x="253" y="505"/>
                  </a:lnTo>
                  <a:lnTo>
                    <a:pt x="253" y="512"/>
                  </a:lnTo>
                  <a:lnTo>
                    <a:pt x="251" y="524"/>
                  </a:lnTo>
                  <a:lnTo>
                    <a:pt x="244" y="536"/>
                  </a:lnTo>
                  <a:lnTo>
                    <a:pt x="233" y="544"/>
                  </a:lnTo>
                  <a:lnTo>
                    <a:pt x="228" y="547"/>
                  </a:lnTo>
                  <a:lnTo>
                    <a:pt x="222" y="548"/>
                  </a:lnTo>
                  <a:lnTo>
                    <a:pt x="216" y="550"/>
                  </a:lnTo>
                  <a:lnTo>
                    <a:pt x="210" y="551"/>
                  </a:lnTo>
                  <a:lnTo>
                    <a:pt x="204" y="552"/>
                  </a:lnTo>
                  <a:lnTo>
                    <a:pt x="198" y="552"/>
                  </a:lnTo>
                  <a:lnTo>
                    <a:pt x="192" y="551"/>
                  </a:lnTo>
                  <a:lnTo>
                    <a:pt x="186" y="549"/>
                  </a:lnTo>
                  <a:lnTo>
                    <a:pt x="178" y="546"/>
                  </a:lnTo>
                  <a:lnTo>
                    <a:pt x="170" y="542"/>
                  </a:lnTo>
                  <a:lnTo>
                    <a:pt x="163" y="539"/>
                  </a:lnTo>
                  <a:lnTo>
                    <a:pt x="156" y="534"/>
                  </a:lnTo>
                  <a:lnTo>
                    <a:pt x="148" y="527"/>
                  </a:lnTo>
                  <a:lnTo>
                    <a:pt x="141" y="520"/>
                  </a:lnTo>
                  <a:lnTo>
                    <a:pt x="132" y="510"/>
                  </a:lnTo>
                  <a:lnTo>
                    <a:pt x="124" y="498"/>
                  </a:lnTo>
                  <a:lnTo>
                    <a:pt x="114" y="474"/>
                  </a:lnTo>
                  <a:lnTo>
                    <a:pt x="111" y="446"/>
                  </a:lnTo>
                  <a:lnTo>
                    <a:pt x="115" y="418"/>
                  </a:lnTo>
                  <a:lnTo>
                    <a:pt x="127" y="392"/>
                  </a:lnTo>
                  <a:lnTo>
                    <a:pt x="128" y="390"/>
                  </a:lnTo>
                  <a:lnTo>
                    <a:pt x="131" y="384"/>
                  </a:lnTo>
                  <a:lnTo>
                    <a:pt x="136" y="377"/>
                  </a:lnTo>
                  <a:lnTo>
                    <a:pt x="141" y="369"/>
                  </a:lnTo>
                  <a:lnTo>
                    <a:pt x="147" y="361"/>
                  </a:lnTo>
                  <a:lnTo>
                    <a:pt x="154" y="354"/>
                  </a:lnTo>
                  <a:lnTo>
                    <a:pt x="161" y="348"/>
                  </a:lnTo>
                  <a:lnTo>
                    <a:pt x="168" y="345"/>
                  </a:lnTo>
                  <a:lnTo>
                    <a:pt x="163" y="342"/>
                  </a:lnTo>
                  <a:lnTo>
                    <a:pt x="157" y="340"/>
                  </a:lnTo>
                  <a:lnTo>
                    <a:pt x="149" y="340"/>
                  </a:lnTo>
                  <a:lnTo>
                    <a:pt x="142" y="340"/>
                  </a:lnTo>
                  <a:lnTo>
                    <a:pt x="114" y="355"/>
                  </a:lnTo>
                  <a:lnTo>
                    <a:pt x="94" y="378"/>
                  </a:lnTo>
                  <a:lnTo>
                    <a:pt x="80" y="406"/>
                  </a:lnTo>
                  <a:lnTo>
                    <a:pt x="72" y="435"/>
                  </a:lnTo>
                  <a:lnTo>
                    <a:pt x="69" y="463"/>
                  </a:lnTo>
                  <a:lnTo>
                    <a:pt x="68" y="486"/>
                  </a:lnTo>
                  <a:lnTo>
                    <a:pt x="69" y="502"/>
                  </a:lnTo>
                  <a:lnTo>
                    <a:pt x="69" y="508"/>
                  </a:lnTo>
                  <a:lnTo>
                    <a:pt x="76" y="526"/>
                  </a:lnTo>
                  <a:lnTo>
                    <a:pt x="85" y="539"/>
                  </a:lnTo>
                  <a:lnTo>
                    <a:pt x="94" y="546"/>
                  </a:lnTo>
                  <a:lnTo>
                    <a:pt x="97" y="548"/>
                  </a:lnTo>
                  <a:lnTo>
                    <a:pt x="96" y="551"/>
                  </a:lnTo>
                  <a:lnTo>
                    <a:pt x="96" y="554"/>
                  </a:lnTo>
                  <a:lnTo>
                    <a:pt x="95" y="556"/>
                  </a:lnTo>
                  <a:lnTo>
                    <a:pt x="94" y="557"/>
                  </a:lnTo>
                  <a:lnTo>
                    <a:pt x="83" y="555"/>
                  </a:lnTo>
                  <a:lnTo>
                    <a:pt x="77" y="551"/>
                  </a:lnTo>
                  <a:lnTo>
                    <a:pt x="71" y="547"/>
                  </a:lnTo>
                  <a:lnTo>
                    <a:pt x="63" y="539"/>
                  </a:lnTo>
                  <a:lnTo>
                    <a:pt x="55" y="525"/>
                  </a:lnTo>
                  <a:lnTo>
                    <a:pt x="51" y="509"/>
                  </a:lnTo>
                  <a:lnTo>
                    <a:pt x="49" y="491"/>
                  </a:lnTo>
                  <a:lnTo>
                    <a:pt x="48" y="475"/>
                  </a:lnTo>
                  <a:lnTo>
                    <a:pt x="51" y="448"/>
                  </a:lnTo>
                  <a:lnTo>
                    <a:pt x="56" y="418"/>
                  </a:lnTo>
                  <a:lnTo>
                    <a:pt x="62" y="395"/>
                  </a:lnTo>
                  <a:lnTo>
                    <a:pt x="64" y="384"/>
                  </a:lnTo>
                  <a:lnTo>
                    <a:pt x="58" y="390"/>
                  </a:lnTo>
                  <a:lnTo>
                    <a:pt x="53" y="397"/>
                  </a:lnTo>
                  <a:lnTo>
                    <a:pt x="47" y="403"/>
                  </a:lnTo>
                  <a:lnTo>
                    <a:pt x="41" y="408"/>
                  </a:lnTo>
                  <a:lnTo>
                    <a:pt x="35" y="415"/>
                  </a:lnTo>
                  <a:lnTo>
                    <a:pt x="29" y="421"/>
                  </a:lnTo>
                  <a:lnTo>
                    <a:pt x="23" y="428"/>
                  </a:lnTo>
                  <a:lnTo>
                    <a:pt x="18" y="435"/>
                  </a:lnTo>
                  <a:lnTo>
                    <a:pt x="18" y="446"/>
                  </a:lnTo>
                  <a:lnTo>
                    <a:pt x="27" y="452"/>
                  </a:lnTo>
                  <a:lnTo>
                    <a:pt x="35" y="457"/>
                  </a:lnTo>
                  <a:lnTo>
                    <a:pt x="40" y="459"/>
                  </a:lnTo>
                  <a:lnTo>
                    <a:pt x="38" y="461"/>
                  </a:lnTo>
                  <a:lnTo>
                    <a:pt x="35" y="464"/>
                  </a:lnTo>
                  <a:lnTo>
                    <a:pt x="29" y="464"/>
                  </a:lnTo>
                  <a:lnTo>
                    <a:pt x="23" y="464"/>
                  </a:lnTo>
                  <a:lnTo>
                    <a:pt x="16" y="461"/>
                  </a:lnTo>
                  <a:lnTo>
                    <a:pt x="10" y="460"/>
                  </a:lnTo>
                  <a:lnTo>
                    <a:pt x="5" y="458"/>
                  </a:lnTo>
                  <a:lnTo>
                    <a:pt x="2" y="455"/>
                  </a:lnTo>
                  <a:lnTo>
                    <a:pt x="0" y="441"/>
                  </a:lnTo>
                  <a:lnTo>
                    <a:pt x="2" y="427"/>
                  </a:lnTo>
                  <a:lnTo>
                    <a:pt x="8" y="414"/>
                  </a:lnTo>
                  <a:lnTo>
                    <a:pt x="17" y="404"/>
                  </a:lnTo>
                  <a:lnTo>
                    <a:pt x="24" y="398"/>
                  </a:lnTo>
                  <a:lnTo>
                    <a:pt x="33" y="391"/>
                  </a:lnTo>
                  <a:lnTo>
                    <a:pt x="42" y="384"/>
                  </a:lnTo>
                  <a:lnTo>
                    <a:pt x="53" y="376"/>
                  </a:lnTo>
                  <a:lnTo>
                    <a:pt x="62" y="368"/>
                  </a:lnTo>
                  <a:lnTo>
                    <a:pt x="71" y="362"/>
                  </a:lnTo>
                  <a:lnTo>
                    <a:pt x="78" y="358"/>
                  </a:lnTo>
                  <a:lnTo>
                    <a:pt x="84" y="355"/>
                  </a:lnTo>
                  <a:lnTo>
                    <a:pt x="91" y="350"/>
                  </a:lnTo>
                  <a:lnTo>
                    <a:pt x="100" y="345"/>
                  </a:lnTo>
                  <a:lnTo>
                    <a:pt x="107" y="340"/>
                  </a:lnTo>
                  <a:lnTo>
                    <a:pt x="115" y="337"/>
                  </a:lnTo>
                  <a:lnTo>
                    <a:pt x="123" y="334"/>
                  </a:lnTo>
                  <a:lnTo>
                    <a:pt x="131" y="331"/>
                  </a:lnTo>
                  <a:lnTo>
                    <a:pt x="141" y="329"/>
                  </a:lnTo>
                  <a:lnTo>
                    <a:pt x="149" y="328"/>
                  </a:lnTo>
                  <a:lnTo>
                    <a:pt x="163" y="329"/>
                  </a:lnTo>
                  <a:lnTo>
                    <a:pt x="171" y="332"/>
                  </a:lnTo>
                  <a:lnTo>
                    <a:pt x="177" y="337"/>
                  </a:lnTo>
                  <a:lnTo>
                    <a:pt x="179" y="339"/>
                  </a:lnTo>
                  <a:lnTo>
                    <a:pt x="185" y="325"/>
                  </a:lnTo>
                  <a:lnTo>
                    <a:pt x="195" y="301"/>
                  </a:lnTo>
                  <a:lnTo>
                    <a:pt x="204" y="274"/>
                  </a:lnTo>
                  <a:lnTo>
                    <a:pt x="205" y="249"/>
                  </a:lnTo>
                  <a:lnTo>
                    <a:pt x="204" y="225"/>
                  </a:lnTo>
                  <a:lnTo>
                    <a:pt x="203" y="200"/>
                  </a:lnTo>
                  <a:lnTo>
                    <a:pt x="204" y="174"/>
                  </a:lnTo>
                  <a:lnTo>
                    <a:pt x="212" y="153"/>
                  </a:lnTo>
                  <a:lnTo>
                    <a:pt x="219" y="142"/>
                  </a:lnTo>
                  <a:lnTo>
                    <a:pt x="225" y="132"/>
                  </a:lnTo>
                  <a:lnTo>
                    <a:pt x="231" y="119"/>
                  </a:lnTo>
                  <a:lnTo>
                    <a:pt x="238" y="102"/>
                  </a:lnTo>
                  <a:lnTo>
                    <a:pt x="243" y="94"/>
                  </a:lnTo>
                  <a:lnTo>
                    <a:pt x="252" y="83"/>
                  </a:lnTo>
                  <a:lnTo>
                    <a:pt x="265" y="70"/>
                  </a:lnTo>
                  <a:lnTo>
                    <a:pt x="278" y="57"/>
                  </a:lnTo>
                  <a:lnTo>
                    <a:pt x="291" y="43"/>
                  </a:lnTo>
                  <a:lnTo>
                    <a:pt x="303" y="33"/>
                  </a:lnTo>
                  <a:lnTo>
                    <a:pt x="312" y="25"/>
                  </a:lnTo>
                  <a:lnTo>
                    <a:pt x="316" y="22"/>
                  </a:lnTo>
                  <a:lnTo>
                    <a:pt x="323" y="22"/>
                  </a:lnTo>
                  <a:lnTo>
                    <a:pt x="328" y="28"/>
                  </a:lnTo>
                  <a:lnTo>
                    <a:pt x="331" y="40"/>
                  </a:lnTo>
                  <a:lnTo>
                    <a:pt x="332" y="58"/>
                  </a:lnTo>
                  <a:lnTo>
                    <a:pt x="339" y="53"/>
                  </a:lnTo>
                  <a:lnTo>
                    <a:pt x="351" y="48"/>
                  </a:lnTo>
                  <a:lnTo>
                    <a:pt x="369" y="40"/>
                  </a:lnTo>
                  <a:lnTo>
                    <a:pt x="389" y="30"/>
                  </a:lnTo>
                  <a:lnTo>
                    <a:pt x="411" y="21"/>
                  </a:lnTo>
                  <a:lnTo>
                    <a:pt x="434" y="13"/>
                  </a:lnTo>
                  <a:lnTo>
                    <a:pt x="456" y="5"/>
                  </a:lnTo>
                  <a:lnTo>
                    <a:pt x="476" y="0"/>
                  </a:lnTo>
                  <a:lnTo>
                    <a:pt x="481" y="0"/>
                  </a:lnTo>
                  <a:lnTo>
                    <a:pt x="487" y="2"/>
                  </a:lnTo>
                  <a:lnTo>
                    <a:pt x="493" y="4"/>
                  </a:lnTo>
                  <a:lnTo>
                    <a:pt x="49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>
              <a:off x="2935" y="3095"/>
              <a:ext cx="100" cy="333"/>
            </a:xfrm>
            <a:custGeom>
              <a:avLst/>
              <a:gdLst>
                <a:gd name="T0" fmla="*/ 41 w 100"/>
                <a:gd name="T1" fmla="*/ 635 h 665"/>
                <a:gd name="T2" fmla="*/ 30 w 100"/>
                <a:gd name="T3" fmla="*/ 525 h 665"/>
                <a:gd name="T4" fmla="*/ 28 w 100"/>
                <a:gd name="T5" fmla="*/ 480 h 665"/>
                <a:gd name="T6" fmla="*/ 40 w 100"/>
                <a:gd name="T7" fmla="*/ 443 h 665"/>
                <a:gd name="T8" fmla="*/ 43 w 100"/>
                <a:gd name="T9" fmla="*/ 404 h 665"/>
                <a:gd name="T10" fmla="*/ 43 w 100"/>
                <a:gd name="T11" fmla="*/ 367 h 665"/>
                <a:gd name="T12" fmla="*/ 50 w 100"/>
                <a:gd name="T13" fmla="*/ 338 h 665"/>
                <a:gd name="T14" fmla="*/ 60 w 100"/>
                <a:gd name="T15" fmla="*/ 311 h 665"/>
                <a:gd name="T16" fmla="*/ 73 w 100"/>
                <a:gd name="T17" fmla="*/ 279 h 665"/>
                <a:gd name="T18" fmla="*/ 81 w 100"/>
                <a:gd name="T19" fmla="*/ 252 h 665"/>
                <a:gd name="T20" fmla="*/ 86 w 100"/>
                <a:gd name="T21" fmla="*/ 198 h 665"/>
                <a:gd name="T22" fmla="*/ 72 w 100"/>
                <a:gd name="T23" fmla="*/ 162 h 665"/>
                <a:gd name="T24" fmla="*/ 44 w 100"/>
                <a:gd name="T25" fmla="*/ 99 h 665"/>
                <a:gd name="T26" fmla="*/ 16 w 100"/>
                <a:gd name="T27" fmla="*/ 37 h 665"/>
                <a:gd name="T28" fmla="*/ 0 w 100"/>
                <a:gd name="T29" fmla="*/ 1 h 665"/>
                <a:gd name="T30" fmla="*/ 6 w 100"/>
                <a:gd name="T31" fmla="*/ 0 h 665"/>
                <a:gd name="T32" fmla="*/ 12 w 100"/>
                <a:gd name="T33" fmla="*/ 1 h 665"/>
                <a:gd name="T34" fmla="*/ 21 w 100"/>
                <a:gd name="T35" fmla="*/ 15 h 665"/>
                <a:gd name="T36" fmla="*/ 40 w 100"/>
                <a:gd name="T37" fmla="*/ 43 h 665"/>
                <a:gd name="T38" fmla="*/ 61 w 100"/>
                <a:gd name="T39" fmla="*/ 79 h 665"/>
                <a:gd name="T40" fmla="*/ 80 w 100"/>
                <a:gd name="T41" fmla="*/ 111 h 665"/>
                <a:gd name="T42" fmla="*/ 81 w 100"/>
                <a:gd name="T43" fmla="*/ 40 h 665"/>
                <a:gd name="T44" fmla="*/ 73 w 100"/>
                <a:gd name="T45" fmla="*/ 22 h 665"/>
                <a:gd name="T46" fmla="*/ 80 w 100"/>
                <a:gd name="T47" fmla="*/ 16 h 665"/>
                <a:gd name="T48" fmla="*/ 93 w 100"/>
                <a:gd name="T49" fmla="*/ 34 h 665"/>
                <a:gd name="T50" fmla="*/ 100 w 100"/>
                <a:gd name="T51" fmla="*/ 62 h 665"/>
                <a:gd name="T52" fmla="*/ 95 w 100"/>
                <a:gd name="T53" fmla="*/ 113 h 665"/>
                <a:gd name="T54" fmla="*/ 92 w 100"/>
                <a:gd name="T55" fmla="*/ 135 h 665"/>
                <a:gd name="T56" fmla="*/ 95 w 100"/>
                <a:gd name="T57" fmla="*/ 160 h 665"/>
                <a:gd name="T58" fmla="*/ 95 w 100"/>
                <a:gd name="T59" fmla="*/ 258 h 665"/>
                <a:gd name="T60" fmla="*/ 88 w 100"/>
                <a:gd name="T61" fmla="*/ 280 h 665"/>
                <a:gd name="T62" fmla="*/ 77 w 100"/>
                <a:gd name="T63" fmla="*/ 317 h 665"/>
                <a:gd name="T64" fmla="*/ 65 w 100"/>
                <a:gd name="T65" fmla="*/ 353 h 665"/>
                <a:gd name="T66" fmla="*/ 59 w 100"/>
                <a:gd name="T67" fmla="*/ 377 h 665"/>
                <a:gd name="T68" fmla="*/ 59 w 100"/>
                <a:gd name="T69" fmla="*/ 449 h 665"/>
                <a:gd name="T70" fmla="*/ 48 w 100"/>
                <a:gd name="T71" fmla="*/ 500 h 665"/>
                <a:gd name="T72" fmla="*/ 51 w 100"/>
                <a:gd name="T73" fmla="*/ 555 h 665"/>
                <a:gd name="T74" fmla="*/ 60 w 100"/>
                <a:gd name="T75" fmla="*/ 624 h 665"/>
                <a:gd name="T76" fmla="*/ 61 w 100"/>
                <a:gd name="T77" fmla="*/ 646 h 665"/>
                <a:gd name="T78" fmla="*/ 51 w 100"/>
                <a:gd name="T79" fmla="*/ 66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665">
                  <a:moveTo>
                    <a:pt x="47" y="665"/>
                  </a:moveTo>
                  <a:lnTo>
                    <a:pt x="41" y="635"/>
                  </a:lnTo>
                  <a:lnTo>
                    <a:pt x="36" y="579"/>
                  </a:lnTo>
                  <a:lnTo>
                    <a:pt x="30" y="525"/>
                  </a:lnTo>
                  <a:lnTo>
                    <a:pt x="27" y="501"/>
                  </a:lnTo>
                  <a:lnTo>
                    <a:pt x="28" y="480"/>
                  </a:lnTo>
                  <a:lnTo>
                    <a:pt x="34" y="462"/>
                  </a:lnTo>
                  <a:lnTo>
                    <a:pt x="40" y="443"/>
                  </a:lnTo>
                  <a:lnTo>
                    <a:pt x="41" y="421"/>
                  </a:lnTo>
                  <a:lnTo>
                    <a:pt x="43" y="404"/>
                  </a:lnTo>
                  <a:lnTo>
                    <a:pt x="43" y="386"/>
                  </a:lnTo>
                  <a:lnTo>
                    <a:pt x="43" y="367"/>
                  </a:lnTo>
                  <a:lnTo>
                    <a:pt x="46" y="349"/>
                  </a:lnTo>
                  <a:lnTo>
                    <a:pt x="50" y="338"/>
                  </a:lnTo>
                  <a:lnTo>
                    <a:pt x="54" y="326"/>
                  </a:lnTo>
                  <a:lnTo>
                    <a:pt x="60" y="311"/>
                  </a:lnTo>
                  <a:lnTo>
                    <a:pt x="67" y="295"/>
                  </a:lnTo>
                  <a:lnTo>
                    <a:pt x="73" y="279"/>
                  </a:lnTo>
                  <a:lnTo>
                    <a:pt x="78" y="265"/>
                  </a:lnTo>
                  <a:lnTo>
                    <a:pt x="81" y="252"/>
                  </a:lnTo>
                  <a:lnTo>
                    <a:pt x="84" y="244"/>
                  </a:lnTo>
                  <a:lnTo>
                    <a:pt x="86" y="198"/>
                  </a:lnTo>
                  <a:lnTo>
                    <a:pt x="81" y="185"/>
                  </a:lnTo>
                  <a:lnTo>
                    <a:pt x="72" y="162"/>
                  </a:lnTo>
                  <a:lnTo>
                    <a:pt x="59" y="132"/>
                  </a:lnTo>
                  <a:lnTo>
                    <a:pt x="44" y="99"/>
                  </a:lnTo>
                  <a:lnTo>
                    <a:pt x="28" y="65"/>
                  </a:lnTo>
                  <a:lnTo>
                    <a:pt x="16" y="37"/>
                  </a:lnTo>
                  <a:lnTo>
                    <a:pt x="5" y="14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21" y="15"/>
                  </a:lnTo>
                  <a:lnTo>
                    <a:pt x="30" y="28"/>
                  </a:lnTo>
                  <a:lnTo>
                    <a:pt x="40" y="43"/>
                  </a:lnTo>
                  <a:lnTo>
                    <a:pt x="51" y="62"/>
                  </a:lnTo>
                  <a:lnTo>
                    <a:pt x="61" y="79"/>
                  </a:lnTo>
                  <a:lnTo>
                    <a:pt x="72" y="96"/>
                  </a:lnTo>
                  <a:lnTo>
                    <a:pt x="80" y="111"/>
                  </a:lnTo>
                  <a:lnTo>
                    <a:pt x="83" y="50"/>
                  </a:lnTo>
                  <a:lnTo>
                    <a:pt x="81" y="40"/>
                  </a:lnTo>
                  <a:lnTo>
                    <a:pt x="78" y="31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80" y="16"/>
                  </a:lnTo>
                  <a:lnTo>
                    <a:pt x="87" y="24"/>
                  </a:lnTo>
                  <a:lnTo>
                    <a:pt x="93" y="34"/>
                  </a:lnTo>
                  <a:lnTo>
                    <a:pt x="99" y="45"/>
                  </a:lnTo>
                  <a:lnTo>
                    <a:pt x="100" y="62"/>
                  </a:lnTo>
                  <a:lnTo>
                    <a:pt x="98" y="88"/>
                  </a:lnTo>
                  <a:lnTo>
                    <a:pt x="95" y="113"/>
                  </a:lnTo>
                  <a:lnTo>
                    <a:pt x="94" y="124"/>
                  </a:lnTo>
                  <a:lnTo>
                    <a:pt x="92" y="135"/>
                  </a:lnTo>
                  <a:lnTo>
                    <a:pt x="93" y="146"/>
                  </a:lnTo>
                  <a:lnTo>
                    <a:pt x="95" y="160"/>
                  </a:lnTo>
                  <a:lnTo>
                    <a:pt x="99" y="173"/>
                  </a:lnTo>
                  <a:lnTo>
                    <a:pt x="95" y="258"/>
                  </a:lnTo>
                  <a:lnTo>
                    <a:pt x="93" y="266"/>
                  </a:lnTo>
                  <a:lnTo>
                    <a:pt x="88" y="280"/>
                  </a:lnTo>
                  <a:lnTo>
                    <a:pt x="83" y="297"/>
                  </a:lnTo>
                  <a:lnTo>
                    <a:pt x="77" y="317"/>
                  </a:lnTo>
                  <a:lnTo>
                    <a:pt x="71" y="335"/>
                  </a:lnTo>
                  <a:lnTo>
                    <a:pt x="65" y="353"/>
                  </a:lnTo>
                  <a:lnTo>
                    <a:pt x="61" y="367"/>
                  </a:lnTo>
                  <a:lnTo>
                    <a:pt x="59" y="377"/>
                  </a:lnTo>
                  <a:lnTo>
                    <a:pt x="58" y="423"/>
                  </a:lnTo>
                  <a:lnTo>
                    <a:pt x="59" y="449"/>
                  </a:lnTo>
                  <a:lnTo>
                    <a:pt x="54" y="474"/>
                  </a:lnTo>
                  <a:lnTo>
                    <a:pt x="48" y="500"/>
                  </a:lnTo>
                  <a:lnTo>
                    <a:pt x="48" y="527"/>
                  </a:lnTo>
                  <a:lnTo>
                    <a:pt x="51" y="555"/>
                  </a:lnTo>
                  <a:lnTo>
                    <a:pt x="56" y="591"/>
                  </a:lnTo>
                  <a:lnTo>
                    <a:pt x="60" y="624"/>
                  </a:lnTo>
                  <a:lnTo>
                    <a:pt x="64" y="643"/>
                  </a:lnTo>
                  <a:lnTo>
                    <a:pt x="61" y="646"/>
                  </a:lnTo>
                  <a:lnTo>
                    <a:pt x="57" y="655"/>
                  </a:lnTo>
                  <a:lnTo>
                    <a:pt x="51" y="662"/>
                  </a:lnTo>
                  <a:lnTo>
                    <a:pt x="47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>
              <a:off x="2270" y="3099"/>
              <a:ext cx="509" cy="536"/>
            </a:xfrm>
            <a:custGeom>
              <a:avLst/>
              <a:gdLst>
                <a:gd name="T0" fmla="*/ 239 w 509"/>
                <a:gd name="T1" fmla="*/ 27 h 1072"/>
                <a:gd name="T2" fmla="*/ 180 w 509"/>
                <a:gd name="T3" fmla="*/ 56 h 1072"/>
                <a:gd name="T4" fmla="*/ 147 w 509"/>
                <a:gd name="T5" fmla="*/ 102 h 1072"/>
                <a:gd name="T6" fmla="*/ 145 w 509"/>
                <a:gd name="T7" fmla="*/ 139 h 1072"/>
                <a:gd name="T8" fmla="*/ 167 w 509"/>
                <a:gd name="T9" fmla="*/ 150 h 1072"/>
                <a:gd name="T10" fmla="*/ 221 w 509"/>
                <a:gd name="T11" fmla="*/ 144 h 1072"/>
                <a:gd name="T12" fmla="*/ 288 w 509"/>
                <a:gd name="T13" fmla="*/ 140 h 1072"/>
                <a:gd name="T14" fmla="*/ 342 w 509"/>
                <a:gd name="T15" fmla="*/ 150 h 1072"/>
                <a:gd name="T16" fmla="*/ 373 w 509"/>
                <a:gd name="T17" fmla="*/ 184 h 1072"/>
                <a:gd name="T18" fmla="*/ 416 w 509"/>
                <a:gd name="T19" fmla="*/ 241 h 1072"/>
                <a:gd name="T20" fmla="*/ 465 w 509"/>
                <a:gd name="T21" fmla="*/ 275 h 1072"/>
                <a:gd name="T22" fmla="*/ 507 w 509"/>
                <a:gd name="T23" fmla="*/ 321 h 1072"/>
                <a:gd name="T24" fmla="*/ 480 w 509"/>
                <a:gd name="T25" fmla="*/ 310 h 1072"/>
                <a:gd name="T26" fmla="*/ 430 w 509"/>
                <a:gd name="T27" fmla="*/ 274 h 1072"/>
                <a:gd name="T28" fmla="*/ 408 w 509"/>
                <a:gd name="T29" fmla="*/ 313 h 1072"/>
                <a:gd name="T30" fmla="*/ 381 w 509"/>
                <a:gd name="T31" fmla="*/ 396 h 1072"/>
                <a:gd name="T32" fmla="*/ 353 w 509"/>
                <a:gd name="T33" fmla="*/ 445 h 1072"/>
                <a:gd name="T34" fmla="*/ 335 w 509"/>
                <a:gd name="T35" fmla="*/ 490 h 1072"/>
                <a:gd name="T36" fmla="*/ 315 w 509"/>
                <a:gd name="T37" fmla="*/ 534 h 1072"/>
                <a:gd name="T38" fmla="*/ 322 w 509"/>
                <a:gd name="T39" fmla="*/ 435 h 1072"/>
                <a:gd name="T40" fmla="*/ 343 w 509"/>
                <a:gd name="T41" fmla="*/ 337 h 1072"/>
                <a:gd name="T42" fmla="*/ 357 w 509"/>
                <a:gd name="T43" fmla="*/ 367 h 1072"/>
                <a:gd name="T44" fmla="*/ 380 w 509"/>
                <a:gd name="T45" fmla="*/ 292 h 1072"/>
                <a:gd name="T46" fmla="*/ 382 w 509"/>
                <a:gd name="T47" fmla="*/ 235 h 1072"/>
                <a:gd name="T48" fmla="*/ 348 w 509"/>
                <a:gd name="T49" fmla="*/ 181 h 1072"/>
                <a:gd name="T50" fmla="*/ 301 w 509"/>
                <a:gd name="T51" fmla="*/ 159 h 1072"/>
                <a:gd name="T52" fmla="*/ 214 w 509"/>
                <a:gd name="T53" fmla="*/ 166 h 1072"/>
                <a:gd name="T54" fmla="*/ 161 w 509"/>
                <a:gd name="T55" fmla="*/ 213 h 1072"/>
                <a:gd name="T56" fmla="*/ 67 w 509"/>
                <a:gd name="T57" fmla="*/ 413 h 1072"/>
                <a:gd name="T58" fmla="*/ 41 w 509"/>
                <a:gd name="T59" fmla="*/ 576 h 1072"/>
                <a:gd name="T60" fmla="*/ 127 w 509"/>
                <a:gd name="T61" fmla="*/ 707 h 1072"/>
                <a:gd name="T62" fmla="*/ 186 w 509"/>
                <a:gd name="T63" fmla="*/ 809 h 1072"/>
                <a:gd name="T64" fmla="*/ 153 w 509"/>
                <a:gd name="T65" fmla="*/ 791 h 1072"/>
                <a:gd name="T66" fmla="*/ 122 w 509"/>
                <a:gd name="T67" fmla="*/ 764 h 1072"/>
                <a:gd name="T68" fmla="*/ 92 w 509"/>
                <a:gd name="T69" fmla="*/ 1037 h 1072"/>
                <a:gd name="T70" fmla="*/ 120 w 509"/>
                <a:gd name="T71" fmla="*/ 1044 h 1072"/>
                <a:gd name="T72" fmla="*/ 155 w 509"/>
                <a:gd name="T73" fmla="*/ 1048 h 1072"/>
                <a:gd name="T74" fmla="*/ 176 w 509"/>
                <a:gd name="T75" fmla="*/ 1072 h 1072"/>
                <a:gd name="T76" fmla="*/ 108 w 509"/>
                <a:gd name="T77" fmla="*/ 1062 h 1072"/>
                <a:gd name="T78" fmla="*/ 55 w 509"/>
                <a:gd name="T79" fmla="*/ 1053 h 1072"/>
                <a:gd name="T80" fmla="*/ 74 w 509"/>
                <a:gd name="T81" fmla="*/ 901 h 1072"/>
                <a:gd name="T82" fmla="*/ 93 w 509"/>
                <a:gd name="T83" fmla="*/ 735 h 1072"/>
                <a:gd name="T84" fmla="*/ 53 w 509"/>
                <a:gd name="T85" fmla="*/ 677 h 1072"/>
                <a:gd name="T86" fmla="*/ 6 w 509"/>
                <a:gd name="T87" fmla="*/ 599 h 1072"/>
                <a:gd name="T88" fmla="*/ 21 w 509"/>
                <a:gd name="T89" fmla="*/ 447 h 1072"/>
                <a:gd name="T90" fmla="*/ 44 w 509"/>
                <a:gd name="T91" fmla="*/ 390 h 1072"/>
                <a:gd name="T92" fmla="*/ 61 w 509"/>
                <a:gd name="T93" fmla="*/ 350 h 1072"/>
                <a:gd name="T94" fmla="*/ 99 w 509"/>
                <a:gd name="T95" fmla="*/ 273 h 1072"/>
                <a:gd name="T96" fmla="*/ 145 w 509"/>
                <a:gd name="T97" fmla="*/ 188 h 1072"/>
                <a:gd name="T98" fmla="*/ 122 w 509"/>
                <a:gd name="T99" fmla="*/ 112 h 1072"/>
                <a:gd name="T100" fmla="*/ 145 w 509"/>
                <a:gd name="T101" fmla="*/ 67 h 1072"/>
                <a:gd name="T102" fmla="*/ 240 w 509"/>
                <a:gd name="T103" fmla="*/ 11 h 1072"/>
                <a:gd name="T104" fmla="*/ 319 w 509"/>
                <a:gd name="T105" fmla="*/ 3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1072">
                  <a:moveTo>
                    <a:pt x="323" y="12"/>
                  </a:moveTo>
                  <a:lnTo>
                    <a:pt x="290" y="16"/>
                  </a:lnTo>
                  <a:lnTo>
                    <a:pt x="262" y="22"/>
                  </a:lnTo>
                  <a:lnTo>
                    <a:pt x="239" y="27"/>
                  </a:lnTo>
                  <a:lnTo>
                    <a:pt x="219" y="34"/>
                  </a:lnTo>
                  <a:lnTo>
                    <a:pt x="203" y="41"/>
                  </a:lnTo>
                  <a:lnTo>
                    <a:pt x="190" y="48"/>
                  </a:lnTo>
                  <a:lnTo>
                    <a:pt x="180" y="56"/>
                  </a:lnTo>
                  <a:lnTo>
                    <a:pt x="173" y="63"/>
                  </a:lnTo>
                  <a:lnTo>
                    <a:pt x="160" y="79"/>
                  </a:lnTo>
                  <a:lnTo>
                    <a:pt x="153" y="92"/>
                  </a:lnTo>
                  <a:lnTo>
                    <a:pt x="147" y="102"/>
                  </a:lnTo>
                  <a:lnTo>
                    <a:pt x="142" y="115"/>
                  </a:lnTo>
                  <a:lnTo>
                    <a:pt x="142" y="123"/>
                  </a:lnTo>
                  <a:lnTo>
                    <a:pt x="143" y="131"/>
                  </a:lnTo>
                  <a:lnTo>
                    <a:pt x="145" y="139"/>
                  </a:lnTo>
                  <a:lnTo>
                    <a:pt x="148" y="146"/>
                  </a:lnTo>
                  <a:lnTo>
                    <a:pt x="152" y="148"/>
                  </a:lnTo>
                  <a:lnTo>
                    <a:pt x="158" y="150"/>
                  </a:lnTo>
                  <a:lnTo>
                    <a:pt x="167" y="150"/>
                  </a:lnTo>
                  <a:lnTo>
                    <a:pt x="178" y="148"/>
                  </a:lnTo>
                  <a:lnTo>
                    <a:pt x="192" y="147"/>
                  </a:lnTo>
                  <a:lnTo>
                    <a:pt x="206" y="146"/>
                  </a:lnTo>
                  <a:lnTo>
                    <a:pt x="221" y="144"/>
                  </a:lnTo>
                  <a:lnTo>
                    <a:pt x="237" y="143"/>
                  </a:lnTo>
                  <a:lnTo>
                    <a:pt x="255" y="141"/>
                  </a:lnTo>
                  <a:lnTo>
                    <a:pt x="272" y="140"/>
                  </a:lnTo>
                  <a:lnTo>
                    <a:pt x="288" y="140"/>
                  </a:lnTo>
                  <a:lnTo>
                    <a:pt x="303" y="140"/>
                  </a:lnTo>
                  <a:lnTo>
                    <a:pt x="319" y="141"/>
                  </a:lnTo>
                  <a:lnTo>
                    <a:pt x="332" y="145"/>
                  </a:lnTo>
                  <a:lnTo>
                    <a:pt x="342" y="150"/>
                  </a:lnTo>
                  <a:lnTo>
                    <a:pt x="351" y="155"/>
                  </a:lnTo>
                  <a:lnTo>
                    <a:pt x="356" y="160"/>
                  </a:lnTo>
                  <a:lnTo>
                    <a:pt x="364" y="170"/>
                  </a:lnTo>
                  <a:lnTo>
                    <a:pt x="373" y="184"/>
                  </a:lnTo>
                  <a:lnTo>
                    <a:pt x="383" y="199"/>
                  </a:lnTo>
                  <a:lnTo>
                    <a:pt x="394" y="215"/>
                  </a:lnTo>
                  <a:lnTo>
                    <a:pt x="406" y="229"/>
                  </a:lnTo>
                  <a:lnTo>
                    <a:pt x="416" y="241"/>
                  </a:lnTo>
                  <a:lnTo>
                    <a:pt x="427" y="248"/>
                  </a:lnTo>
                  <a:lnTo>
                    <a:pt x="438" y="254"/>
                  </a:lnTo>
                  <a:lnTo>
                    <a:pt x="451" y="264"/>
                  </a:lnTo>
                  <a:lnTo>
                    <a:pt x="465" y="275"/>
                  </a:lnTo>
                  <a:lnTo>
                    <a:pt x="478" y="288"/>
                  </a:lnTo>
                  <a:lnTo>
                    <a:pt x="490" y="301"/>
                  </a:lnTo>
                  <a:lnTo>
                    <a:pt x="501" y="312"/>
                  </a:lnTo>
                  <a:lnTo>
                    <a:pt x="507" y="321"/>
                  </a:lnTo>
                  <a:lnTo>
                    <a:pt x="509" y="329"/>
                  </a:lnTo>
                  <a:lnTo>
                    <a:pt x="502" y="325"/>
                  </a:lnTo>
                  <a:lnTo>
                    <a:pt x="493" y="318"/>
                  </a:lnTo>
                  <a:lnTo>
                    <a:pt x="480" y="310"/>
                  </a:lnTo>
                  <a:lnTo>
                    <a:pt x="467" y="299"/>
                  </a:lnTo>
                  <a:lnTo>
                    <a:pt x="454" y="290"/>
                  </a:lnTo>
                  <a:lnTo>
                    <a:pt x="441" y="282"/>
                  </a:lnTo>
                  <a:lnTo>
                    <a:pt x="430" y="274"/>
                  </a:lnTo>
                  <a:lnTo>
                    <a:pt x="422" y="269"/>
                  </a:lnTo>
                  <a:lnTo>
                    <a:pt x="420" y="277"/>
                  </a:lnTo>
                  <a:lnTo>
                    <a:pt x="415" y="292"/>
                  </a:lnTo>
                  <a:lnTo>
                    <a:pt x="408" y="313"/>
                  </a:lnTo>
                  <a:lnTo>
                    <a:pt x="401" y="335"/>
                  </a:lnTo>
                  <a:lnTo>
                    <a:pt x="394" y="358"/>
                  </a:lnTo>
                  <a:lnTo>
                    <a:pt x="387" y="380"/>
                  </a:lnTo>
                  <a:lnTo>
                    <a:pt x="381" y="396"/>
                  </a:lnTo>
                  <a:lnTo>
                    <a:pt x="377" y="405"/>
                  </a:lnTo>
                  <a:lnTo>
                    <a:pt x="371" y="416"/>
                  </a:lnTo>
                  <a:lnTo>
                    <a:pt x="362" y="430"/>
                  </a:lnTo>
                  <a:lnTo>
                    <a:pt x="353" y="445"/>
                  </a:lnTo>
                  <a:lnTo>
                    <a:pt x="347" y="454"/>
                  </a:lnTo>
                  <a:lnTo>
                    <a:pt x="343" y="466"/>
                  </a:lnTo>
                  <a:lnTo>
                    <a:pt x="340" y="478"/>
                  </a:lnTo>
                  <a:lnTo>
                    <a:pt x="335" y="490"/>
                  </a:lnTo>
                  <a:lnTo>
                    <a:pt x="332" y="502"/>
                  </a:lnTo>
                  <a:lnTo>
                    <a:pt x="327" y="514"/>
                  </a:lnTo>
                  <a:lnTo>
                    <a:pt x="321" y="524"/>
                  </a:lnTo>
                  <a:lnTo>
                    <a:pt x="315" y="534"/>
                  </a:lnTo>
                  <a:lnTo>
                    <a:pt x="307" y="545"/>
                  </a:lnTo>
                  <a:lnTo>
                    <a:pt x="307" y="529"/>
                  </a:lnTo>
                  <a:lnTo>
                    <a:pt x="314" y="487"/>
                  </a:lnTo>
                  <a:lnTo>
                    <a:pt x="322" y="435"/>
                  </a:lnTo>
                  <a:lnTo>
                    <a:pt x="329" y="389"/>
                  </a:lnTo>
                  <a:lnTo>
                    <a:pt x="334" y="294"/>
                  </a:lnTo>
                  <a:lnTo>
                    <a:pt x="337" y="306"/>
                  </a:lnTo>
                  <a:lnTo>
                    <a:pt x="343" y="337"/>
                  </a:lnTo>
                  <a:lnTo>
                    <a:pt x="348" y="370"/>
                  </a:lnTo>
                  <a:lnTo>
                    <a:pt x="350" y="384"/>
                  </a:lnTo>
                  <a:lnTo>
                    <a:pt x="353" y="378"/>
                  </a:lnTo>
                  <a:lnTo>
                    <a:pt x="357" y="367"/>
                  </a:lnTo>
                  <a:lnTo>
                    <a:pt x="362" y="351"/>
                  </a:lnTo>
                  <a:lnTo>
                    <a:pt x="368" y="333"/>
                  </a:lnTo>
                  <a:lnTo>
                    <a:pt x="374" y="312"/>
                  </a:lnTo>
                  <a:lnTo>
                    <a:pt x="380" y="292"/>
                  </a:lnTo>
                  <a:lnTo>
                    <a:pt x="383" y="273"/>
                  </a:lnTo>
                  <a:lnTo>
                    <a:pt x="387" y="257"/>
                  </a:lnTo>
                  <a:lnTo>
                    <a:pt x="386" y="248"/>
                  </a:lnTo>
                  <a:lnTo>
                    <a:pt x="382" y="235"/>
                  </a:lnTo>
                  <a:lnTo>
                    <a:pt x="375" y="221"/>
                  </a:lnTo>
                  <a:lnTo>
                    <a:pt x="367" y="207"/>
                  </a:lnTo>
                  <a:lnTo>
                    <a:pt x="357" y="193"/>
                  </a:lnTo>
                  <a:lnTo>
                    <a:pt x="348" y="181"/>
                  </a:lnTo>
                  <a:lnTo>
                    <a:pt x="340" y="171"/>
                  </a:lnTo>
                  <a:lnTo>
                    <a:pt x="333" y="165"/>
                  </a:lnTo>
                  <a:lnTo>
                    <a:pt x="320" y="160"/>
                  </a:lnTo>
                  <a:lnTo>
                    <a:pt x="301" y="159"/>
                  </a:lnTo>
                  <a:lnTo>
                    <a:pt x="280" y="159"/>
                  </a:lnTo>
                  <a:lnTo>
                    <a:pt x="257" y="160"/>
                  </a:lnTo>
                  <a:lnTo>
                    <a:pt x="234" y="162"/>
                  </a:lnTo>
                  <a:lnTo>
                    <a:pt x="214" y="166"/>
                  </a:lnTo>
                  <a:lnTo>
                    <a:pt x="199" y="168"/>
                  </a:lnTo>
                  <a:lnTo>
                    <a:pt x="188" y="170"/>
                  </a:lnTo>
                  <a:lnTo>
                    <a:pt x="179" y="183"/>
                  </a:lnTo>
                  <a:lnTo>
                    <a:pt x="161" y="213"/>
                  </a:lnTo>
                  <a:lnTo>
                    <a:pt x="139" y="257"/>
                  </a:lnTo>
                  <a:lnTo>
                    <a:pt x="114" y="307"/>
                  </a:lnTo>
                  <a:lnTo>
                    <a:pt x="89" y="362"/>
                  </a:lnTo>
                  <a:lnTo>
                    <a:pt x="67" y="413"/>
                  </a:lnTo>
                  <a:lnTo>
                    <a:pt x="51" y="457"/>
                  </a:lnTo>
                  <a:lnTo>
                    <a:pt x="41" y="490"/>
                  </a:lnTo>
                  <a:lnTo>
                    <a:pt x="35" y="555"/>
                  </a:lnTo>
                  <a:lnTo>
                    <a:pt x="41" y="576"/>
                  </a:lnTo>
                  <a:lnTo>
                    <a:pt x="57" y="605"/>
                  </a:lnTo>
                  <a:lnTo>
                    <a:pt x="78" y="638"/>
                  </a:lnTo>
                  <a:lnTo>
                    <a:pt x="101" y="673"/>
                  </a:lnTo>
                  <a:lnTo>
                    <a:pt x="127" y="707"/>
                  </a:lnTo>
                  <a:lnTo>
                    <a:pt x="152" y="736"/>
                  </a:lnTo>
                  <a:lnTo>
                    <a:pt x="172" y="757"/>
                  </a:lnTo>
                  <a:lnTo>
                    <a:pt x="187" y="766"/>
                  </a:lnTo>
                  <a:lnTo>
                    <a:pt x="186" y="809"/>
                  </a:lnTo>
                  <a:lnTo>
                    <a:pt x="180" y="808"/>
                  </a:lnTo>
                  <a:lnTo>
                    <a:pt x="172" y="804"/>
                  </a:lnTo>
                  <a:lnTo>
                    <a:pt x="162" y="798"/>
                  </a:lnTo>
                  <a:lnTo>
                    <a:pt x="153" y="791"/>
                  </a:lnTo>
                  <a:lnTo>
                    <a:pt x="142" y="783"/>
                  </a:lnTo>
                  <a:lnTo>
                    <a:pt x="134" y="775"/>
                  </a:lnTo>
                  <a:lnTo>
                    <a:pt x="127" y="770"/>
                  </a:lnTo>
                  <a:lnTo>
                    <a:pt x="122" y="764"/>
                  </a:lnTo>
                  <a:lnTo>
                    <a:pt x="115" y="809"/>
                  </a:lnTo>
                  <a:lnTo>
                    <a:pt x="106" y="898"/>
                  </a:lnTo>
                  <a:lnTo>
                    <a:pt x="96" y="987"/>
                  </a:lnTo>
                  <a:lnTo>
                    <a:pt x="92" y="1037"/>
                  </a:lnTo>
                  <a:lnTo>
                    <a:pt x="95" y="1038"/>
                  </a:lnTo>
                  <a:lnTo>
                    <a:pt x="101" y="1040"/>
                  </a:lnTo>
                  <a:lnTo>
                    <a:pt x="109" y="1042"/>
                  </a:lnTo>
                  <a:lnTo>
                    <a:pt x="120" y="1044"/>
                  </a:lnTo>
                  <a:lnTo>
                    <a:pt x="129" y="1046"/>
                  </a:lnTo>
                  <a:lnTo>
                    <a:pt x="140" y="1047"/>
                  </a:lnTo>
                  <a:lnTo>
                    <a:pt x="148" y="1048"/>
                  </a:lnTo>
                  <a:lnTo>
                    <a:pt x="155" y="1048"/>
                  </a:lnTo>
                  <a:lnTo>
                    <a:pt x="161" y="1054"/>
                  </a:lnTo>
                  <a:lnTo>
                    <a:pt x="169" y="1063"/>
                  </a:lnTo>
                  <a:lnTo>
                    <a:pt x="176" y="1070"/>
                  </a:lnTo>
                  <a:lnTo>
                    <a:pt x="176" y="1072"/>
                  </a:lnTo>
                  <a:lnTo>
                    <a:pt x="165" y="1070"/>
                  </a:lnTo>
                  <a:lnTo>
                    <a:pt x="147" y="1068"/>
                  </a:lnTo>
                  <a:lnTo>
                    <a:pt x="128" y="1065"/>
                  </a:lnTo>
                  <a:lnTo>
                    <a:pt x="108" y="1062"/>
                  </a:lnTo>
                  <a:lnTo>
                    <a:pt x="88" y="1059"/>
                  </a:lnTo>
                  <a:lnTo>
                    <a:pt x="72" y="1057"/>
                  </a:lnTo>
                  <a:lnTo>
                    <a:pt x="60" y="1054"/>
                  </a:lnTo>
                  <a:lnTo>
                    <a:pt x="55" y="1053"/>
                  </a:lnTo>
                  <a:lnTo>
                    <a:pt x="57" y="1040"/>
                  </a:lnTo>
                  <a:lnTo>
                    <a:pt x="61" y="1006"/>
                  </a:lnTo>
                  <a:lnTo>
                    <a:pt x="67" y="957"/>
                  </a:lnTo>
                  <a:lnTo>
                    <a:pt x="74" y="901"/>
                  </a:lnTo>
                  <a:lnTo>
                    <a:pt x="81" y="843"/>
                  </a:lnTo>
                  <a:lnTo>
                    <a:pt x="87" y="793"/>
                  </a:lnTo>
                  <a:lnTo>
                    <a:pt x="92" y="753"/>
                  </a:lnTo>
                  <a:lnTo>
                    <a:pt x="93" y="735"/>
                  </a:lnTo>
                  <a:lnTo>
                    <a:pt x="89" y="730"/>
                  </a:lnTo>
                  <a:lnTo>
                    <a:pt x="81" y="718"/>
                  </a:lnTo>
                  <a:lnTo>
                    <a:pt x="68" y="699"/>
                  </a:lnTo>
                  <a:lnTo>
                    <a:pt x="53" y="677"/>
                  </a:lnTo>
                  <a:lnTo>
                    <a:pt x="38" y="654"/>
                  </a:lnTo>
                  <a:lnTo>
                    <a:pt x="24" y="632"/>
                  </a:lnTo>
                  <a:lnTo>
                    <a:pt x="12" y="613"/>
                  </a:lnTo>
                  <a:lnTo>
                    <a:pt x="6" y="599"/>
                  </a:lnTo>
                  <a:lnTo>
                    <a:pt x="0" y="561"/>
                  </a:lnTo>
                  <a:lnTo>
                    <a:pt x="1" y="522"/>
                  </a:lnTo>
                  <a:lnTo>
                    <a:pt x="10" y="483"/>
                  </a:lnTo>
                  <a:lnTo>
                    <a:pt x="21" y="447"/>
                  </a:lnTo>
                  <a:lnTo>
                    <a:pt x="26" y="435"/>
                  </a:lnTo>
                  <a:lnTo>
                    <a:pt x="32" y="422"/>
                  </a:lnTo>
                  <a:lnTo>
                    <a:pt x="38" y="405"/>
                  </a:lnTo>
                  <a:lnTo>
                    <a:pt x="44" y="390"/>
                  </a:lnTo>
                  <a:lnTo>
                    <a:pt x="49" y="377"/>
                  </a:lnTo>
                  <a:lnTo>
                    <a:pt x="54" y="364"/>
                  </a:lnTo>
                  <a:lnTo>
                    <a:pt x="59" y="355"/>
                  </a:lnTo>
                  <a:lnTo>
                    <a:pt x="61" y="350"/>
                  </a:lnTo>
                  <a:lnTo>
                    <a:pt x="66" y="340"/>
                  </a:lnTo>
                  <a:lnTo>
                    <a:pt x="74" y="321"/>
                  </a:lnTo>
                  <a:lnTo>
                    <a:pt x="86" y="298"/>
                  </a:lnTo>
                  <a:lnTo>
                    <a:pt x="99" y="273"/>
                  </a:lnTo>
                  <a:lnTo>
                    <a:pt x="113" y="248"/>
                  </a:lnTo>
                  <a:lnTo>
                    <a:pt x="126" y="222"/>
                  </a:lnTo>
                  <a:lnTo>
                    <a:pt x="136" y="203"/>
                  </a:lnTo>
                  <a:lnTo>
                    <a:pt x="145" y="188"/>
                  </a:lnTo>
                  <a:lnTo>
                    <a:pt x="131" y="171"/>
                  </a:lnTo>
                  <a:lnTo>
                    <a:pt x="122" y="153"/>
                  </a:lnTo>
                  <a:lnTo>
                    <a:pt x="119" y="133"/>
                  </a:lnTo>
                  <a:lnTo>
                    <a:pt x="122" y="112"/>
                  </a:lnTo>
                  <a:lnTo>
                    <a:pt x="127" y="100"/>
                  </a:lnTo>
                  <a:lnTo>
                    <a:pt x="132" y="87"/>
                  </a:lnTo>
                  <a:lnTo>
                    <a:pt x="138" y="77"/>
                  </a:lnTo>
                  <a:lnTo>
                    <a:pt x="145" y="67"/>
                  </a:lnTo>
                  <a:lnTo>
                    <a:pt x="162" y="49"/>
                  </a:lnTo>
                  <a:lnTo>
                    <a:pt x="186" y="34"/>
                  </a:lnTo>
                  <a:lnTo>
                    <a:pt x="212" y="22"/>
                  </a:lnTo>
                  <a:lnTo>
                    <a:pt x="240" y="11"/>
                  </a:lnTo>
                  <a:lnTo>
                    <a:pt x="267" y="3"/>
                  </a:lnTo>
                  <a:lnTo>
                    <a:pt x="290" y="0"/>
                  </a:lnTo>
                  <a:lnTo>
                    <a:pt x="308" y="0"/>
                  </a:lnTo>
                  <a:lnTo>
                    <a:pt x="319" y="3"/>
                  </a:lnTo>
                  <a:lnTo>
                    <a:pt x="32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3"/>
            <p:cNvSpPr>
              <a:spLocks/>
            </p:cNvSpPr>
            <p:nvPr/>
          </p:nvSpPr>
          <p:spPr bwMode="auto">
            <a:xfrm>
              <a:off x="2431" y="3125"/>
              <a:ext cx="209" cy="42"/>
            </a:xfrm>
            <a:custGeom>
              <a:avLst/>
              <a:gdLst>
                <a:gd name="T0" fmla="*/ 26 w 209"/>
                <a:gd name="T1" fmla="*/ 52 h 86"/>
                <a:gd name="T2" fmla="*/ 33 w 209"/>
                <a:gd name="T3" fmla="*/ 52 h 86"/>
                <a:gd name="T4" fmla="*/ 48 w 209"/>
                <a:gd name="T5" fmla="*/ 51 h 86"/>
                <a:gd name="T6" fmla="*/ 67 w 209"/>
                <a:gd name="T7" fmla="*/ 49 h 86"/>
                <a:gd name="T8" fmla="*/ 88 w 209"/>
                <a:gd name="T9" fmla="*/ 45 h 86"/>
                <a:gd name="T10" fmla="*/ 109 w 209"/>
                <a:gd name="T11" fmla="*/ 43 h 86"/>
                <a:gd name="T12" fmla="*/ 127 w 209"/>
                <a:gd name="T13" fmla="*/ 41 h 86"/>
                <a:gd name="T14" fmla="*/ 140 w 209"/>
                <a:gd name="T15" fmla="*/ 40 h 86"/>
                <a:gd name="T16" fmla="*/ 145 w 209"/>
                <a:gd name="T17" fmla="*/ 38 h 86"/>
                <a:gd name="T18" fmla="*/ 154 w 209"/>
                <a:gd name="T19" fmla="*/ 41 h 86"/>
                <a:gd name="T20" fmla="*/ 165 w 209"/>
                <a:gd name="T21" fmla="*/ 47 h 86"/>
                <a:gd name="T22" fmla="*/ 175 w 209"/>
                <a:gd name="T23" fmla="*/ 52 h 86"/>
                <a:gd name="T24" fmla="*/ 186 w 209"/>
                <a:gd name="T25" fmla="*/ 60 h 86"/>
                <a:gd name="T26" fmla="*/ 195 w 209"/>
                <a:gd name="T27" fmla="*/ 68 h 86"/>
                <a:gd name="T28" fmla="*/ 202 w 209"/>
                <a:gd name="T29" fmla="*/ 75 h 86"/>
                <a:gd name="T30" fmla="*/ 207 w 209"/>
                <a:gd name="T31" fmla="*/ 81 h 86"/>
                <a:gd name="T32" fmla="*/ 209 w 209"/>
                <a:gd name="T33" fmla="*/ 86 h 86"/>
                <a:gd name="T34" fmla="*/ 207 w 209"/>
                <a:gd name="T35" fmla="*/ 86 h 86"/>
                <a:gd name="T36" fmla="*/ 205 w 209"/>
                <a:gd name="T37" fmla="*/ 83 h 86"/>
                <a:gd name="T38" fmla="*/ 200 w 209"/>
                <a:gd name="T39" fmla="*/ 80 h 86"/>
                <a:gd name="T40" fmla="*/ 195 w 209"/>
                <a:gd name="T41" fmla="*/ 75 h 86"/>
                <a:gd name="T42" fmla="*/ 189 w 209"/>
                <a:gd name="T43" fmla="*/ 71 h 86"/>
                <a:gd name="T44" fmla="*/ 183 w 209"/>
                <a:gd name="T45" fmla="*/ 67 h 86"/>
                <a:gd name="T46" fmla="*/ 179 w 209"/>
                <a:gd name="T47" fmla="*/ 64 h 86"/>
                <a:gd name="T48" fmla="*/ 173 w 209"/>
                <a:gd name="T49" fmla="*/ 63 h 86"/>
                <a:gd name="T50" fmla="*/ 162 w 209"/>
                <a:gd name="T51" fmla="*/ 56 h 86"/>
                <a:gd name="T52" fmla="*/ 146 w 209"/>
                <a:gd name="T53" fmla="*/ 53 h 86"/>
                <a:gd name="T54" fmla="*/ 126 w 209"/>
                <a:gd name="T55" fmla="*/ 55 h 86"/>
                <a:gd name="T56" fmla="*/ 102 w 209"/>
                <a:gd name="T57" fmla="*/ 57 h 86"/>
                <a:gd name="T58" fmla="*/ 78 w 209"/>
                <a:gd name="T59" fmla="*/ 62 h 86"/>
                <a:gd name="T60" fmla="*/ 52 w 209"/>
                <a:gd name="T61" fmla="*/ 65 h 86"/>
                <a:gd name="T62" fmla="*/ 27 w 209"/>
                <a:gd name="T63" fmla="*/ 67 h 86"/>
                <a:gd name="T64" fmla="*/ 5 w 209"/>
                <a:gd name="T65" fmla="*/ 67 h 86"/>
                <a:gd name="T66" fmla="*/ 2 w 209"/>
                <a:gd name="T67" fmla="*/ 65 h 86"/>
                <a:gd name="T68" fmla="*/ 1 w 209"/>
                <a:gd name="T69" fmla="*/ 62 h 86"/>
                <a:gd name="T70" fmla="*/ 0 w 209"/>
                <a:gd name="T71" fmla="*/ 58 h 86"/>
                <a:gd name="T72" fmla="*/ 0 w 209"/>
                <a:gd name="T73" fmla="*/ 53 h 86"/>
                <a:gd name="T74" fmla="*/ 6 w 209"/>
                <a:gd name="T75" fmla="*/ 45 h 86"/>
                <a:gd name="T76" fmla="*/ 13 w 209"/>
                <a:gd name="T77" fmla="*/ 37 h 86"/>
                <a:gd name="T78" fmla="*/ 22 w 209"/>
                <a:gd name="T79" fmla="*/ 28 h 86"/>
                <a:gd name="T80" fmla="*/ 31 w 209"/>
                <a:gd name="T81" fmla="*/ 20 h 86"/>
                <a:gd name="T82" fmla="*/ 40 w 209"/>
                <a:gd name="T83" fmla="*/ 12 h 86"/>
                <a:gd name="T84" fmla="*/ 47 w 209"/>
                <a:gd name="T85" fmla="*/ 6 h 86"/>
                <a:gd name="T86" fmla="*/ 52 w 209"/>
                <a:gd name="T87" fmla="*/ 2 h 86"/>
                <a:gd name="T88" fmla="*/ 54 w 209"/>
                <a:gd name="T89" fmla="*/ 0 h 86"/>
                <a:gd name="T90" fmla="*/ 52 w 209"/>
                <a:gd name="T91" fmla="*/ 9 h 86"/>
                <a:gd name="T92" fmla="*/ 41 w 209"/>
                <a:gd name="T93" fmla="*/ 26 h 86"/>
                <a:gd name="T94" fmla="*/ 31 w 209"/>
                <a:gd name="T95" fmla="*/ 44 h 86"/>
                <a:gd name="T96" fmla="*/ 26 w 209"/>
                <a:gd name="T97" fmla="*/ 5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86">
                  <a:moveTo>
                    <a:pt x="26" y="52"/>
                  </a:moveTo>
                  <a:lnTo>
                    <a:pt x="33" y="52"/>
                  </a:lnTo>
                  <a:lnTo>
                    <a:pt x="48" y="51"/>
                  </a:lnTo>
                  <a:lnTo>
                    <a:pt x="67" y="49"/>
                  </a:lnTo>
                  <a:lnTo>
                    <a:pt x="88" y="45"/>
                  </a:lnTo>
                  <a:lnTo>
                    <a:pt x="109" y="43"/>
                  </a:lnTo>
                  <a:lnTo>
                    <a:pt x="127" y="41"/>
                  </a:lnTo>
                  <a:lnTo>
                    <a:pt x="140" y="40"/>
                  </a:lnTo>
                  <a:lnTo>
                    <a:pt x="145" y="38"/>
                  </a:lnTo>
                  <a:lnTo>
                    <a:pt x="154" y="41"/>
                  </a:lnTo>
                  <a:lnTo>
                    <a:pt x="165" y="47"/>
                  </a:lnTo>
                  <a:lnTo>
                    <a:pt x="175" y="52"/>
                  </a:lnTo>
                  <a:lnTo>
                    <a:pt x="186" y="60"/>
                  </a:lnTo>
                  <a:lnTo>
                    <a:pt x="195" y="68"/>
                  </a:lnTo>
                  <a:lnTo>
                    <a:pt x="202" y="75"/>
                  </a:lnTo>
                  <a:lnTo>
                    <a:pt x="207" y="81"/>
                  </a:lnTo>
                  <a:lnTo>
                    <a:pt x="209" y="86"/>
                  </a:lnTo>
                  <a:lnTo>
                    <a:pt x="207" y="86"/>
                  </a:lnTo>
                  <a:lnTo>
                    <a:pt x="205" y="83"/>
                  </a:lnTo>
                  <a:lnTo>
                    <a:pt x="200" y="80"/>
                  </a:lnTo>
                  <a:lnTo>
                    <a:pt x="195" y="75"/>
                  </a:lnTo>
                  <a:lnTo>
                    <a:pt x="189" y="71"/>
                  </a:lnTo>
                  <a:lnTo>
                    <a:pt x="183" y="67"/>
                  </a:lnTo>
                  <a:lnTo>
                    <a:pt x="179" y="64"/>
                  </a:lnTo>
                  <a:lnTo>
                    <a:pt x="173" y="63"/>
                  </a:lnTo>
                  <a:lnTo>
                    <a:pt x="162" y="56"/>
                  </a:lnTo>
                  <a:lnTo>
                    <a:pt x="146" y="53"/>
                  </a:lnTo>
                  <a:lnTo>
                    <a:pt x="126" y="55"/>
                  </a:lnTo>
                  <a:lnTo>
                    <a:pt x="102" y="57"/>
                  </a:lnTo>
                  <a:lnTo>
                    <a:pt x="78" y="62"/>
                  </a:lnTo>
                  <a:lnTo>
                    <a:pt x="52" y="65"/>
                  </a:lnTo>
                  <a:lnTo>
                    <a:pt x="27" y="67"/>
                  </a:lnTo>
                  <a:lnTo>
                    <a:pt x="5" y="67"/>
                  </a:lnTo>
                  <a:lnTo>
                    <a:pt x="2" y="65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6" y="45"/>
                  </a:lnTo>
                  <a:lnTo>
                    <a:pt x="13" y="37"/>
                  </a:lnTo>
                  <a:lnTo>
                    <a:pt x="22" y="28"/>
                  </a:lnTo>
                  <a:lnTo>
                    <a:pt x="31" y="20"/>
                  </a:lnTo>
                  <a:lnTo>
                    <a:pt x="40" y="12"/>
                  </a:lnTo>
                  <a:lnTo>
                    <a:pt x="47" y="6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2" y="9"/>
                  </a:lnTo>
                  <a:lnTo>
                    <a:pt x="41" y="26"/>
                  </a:lnTo>
                  <a:lnTo>
                    <a:pt x="31" y="44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2408" y="3269"/>
              <a:ext cx="564" cy="201"/>
            </a:xfrm>
            <a:custGeom>
              <a:avLst/>
              <a:gdLst>
                <a:gd name="T0" fmla="*/ 325 w 564"/>
                <a:gd name="T1" fmla="*/ 78 h 403"/>
                <a:gd name="T2" fmla="*/ 302 w 564"/>
                <a:gd name="T3" fmla="*/ 131 h 403"/>
                <a:gd name="T4" fmla="*/ 263 w 564"/>
                <a:gd name="T5" fmla="*/ 187 h 403"/>
                <a:gd name="T6" fmla="*/ 218 w 564"/>
                <a:gd name="T7" fmla="*/ 237 h 403"/>
                <a:gd name="T8" fmla="*/ 255 w 564"/>
                <a:gd name="T9" fmla="*/ 272 h 403"/>
                <a:gd name="T10" fmla="*/ 309 w 564"/>
                <a:gd name="T11" fmla="*/ 322 h 403"/>
                <a:gd name="T12" fmla="*/ 332 w 564"/>
                <a:gd name="T13" fmla="*/ 348 h 403"/>
                <a:gd name="T14" fmla="*/ 357 w 564"/>
                <a:gd name="T15" fmla="*/ 363 h 403"/>
                <a:gd name="T16" fmla="*/ 386 w 564"/>
                <a:gd name="T17" fmla="*/ 372 h 403"/>
                <a:gd name="T18" fmla="*/ 446 w 564"/>
                <a:gd name="T19" fmla="*/ 383 h 403"/>
                <a:gd name="T20" fmla="*/ 494 w 564"/>
                <a:gd name="T21" fmla="*/ 380 h 403"/>
                <a:gd name="T22" fmla="*/ 539 w 564"/>
                <a:gd name="T23" fmla="*/ 367 h 403"/>
                <a:gd name="T24" fmla="*/ 559 w 564"/>
                <a:gd name="T25" fmla="*/ 368 h 403"/>
                <a:gd name="T26" fmla="*/ 526 w 564"/>
                <a:gd name="T27" fmla="*/ 382 h 403"/>
                <a:gd name="T28" fmla="*/ 487 w 564"/>
                <a:gd name="T29" fmla="*/ 395 h 403"/>
                <a:gd name="T30" fmla="*/ 437 w 564"/>
                <a:gd name="T31" fmla="*/ 403 h 403"/>
                <a:gd name="T32" fmla="*/ 380 w 564"/>
                <a:gd name="T33" fmla="*/ 393 h 403"/>
                <a:gd name="T34" fmla="*/ 326 w 564"/>
                <a:gd name="T35" fmla="*/ 370 h 403"/>
                <a:gd name="T36" fmla="*/ 286 w 564"/>
                <a:gd name="T37" fmla="*/ 370 h 403"/>
                <a:gd name="T38" fmla="*/ 280 w 564"/>
                <a:gd name="T39" fmla="*/ 358 h 403"/>
                <a:gd name="T40" fmla="*/ 290 w 564"/>
                <a:gd name="T41" fmla="*/ 338 h 403"/>
                <a:gd name="T42" fmla="*/ 271 w 564"/>
                <a:gd name="T43" fmla="*/ 343 h 403"/>
                <a:gd name="T44" fmla="*/ 252 w 564"/>
                <a:gd name="T45" fmla="*/ 356 h 403"/>
                <a:gd name="T46" fmla="*/ 233 w 564"/>
                <a:gd name="T47" fmla="*/ 368 h 403"/>
                <a:gd name="T48" fmla="*/ 226 w 564"/>
                <a:gd name="T49" fmla="*/ 357 h 403"/>
                <a:gd name="T50" fmla="*/ 245 w 564"/>
                <a:gd name="T51" fmla="*/ 331 h 403"/>
                <a:gd name="T52" fmla="*/ 231 w 564"/>
                <a:gd name="T53" fmla="*/ 302 h 403"/>
                <a:gd name="T54" fmla="*/ 151 w 564"/>
                <a:gd name="T55" fmla="*/ 253 h 403"/>
                <a:gd name="T56" fmla="*/ 97 w 564"/>
                <a:gd name="T57" fmla="*/ 250 h 403"/>
                <a:gd name="T58" fmla="*/ 28 w 564"/>
                <a:gd name="T59" fmla="*/ 285 h 403"/>
                <a:gd name="T60" fmla="*/ 37 w 564"/>
                <a:gd name="T61" fmla="*/ 292 h 403"/>
                <a:gd name="T62" fmla="*/ 36 w 564"/>
                <a:gd name="T63" fmla="*/ 299 h 403"/>
                <a:gd name="T64" fmla="*/ 16 w 564"/>
                <a:gd name="T65" fmla="*/ 313 h 403"/>
                <a:gd name="T66" fmla="*/ 3 w 564"/>
                <a:gd name="T67" fmla="*/ 300 h 403"/>
                <a:gd name="T68" fmla="*/ 41 w 564"/>
                <a:gd name="T69" fmla="*/ 258 h 403"/>
                <a:gd name="T70" fmla="*/ 95 w 564"/>
                <a:gd name="T71" fmla="*/ 222 h 403"/>
                <a:gd name="T72" fmla="*/ 65 w 564"/>
                <a:gd name="T73" fmla="*/ 213 h 403"/>
                <a:gd name="T74" fmla="*/ 24 w 564"/>
                <a:gd name="T75" fmla="*/ 209 h 403"/>
                <a:gd name="T76" fmla="*/ 7 w 564"/>
                <a:gd name="T77" fmla="*/ 216 h 403"/>
                <a:gd name="T78" fmla="*/ 0 w 564"/>
                <a:gd name="T79" fmla="*/ 207 h 403"/>
                <a:gd name="T80" fmla="*/ 17 w 564"/>
                <a:gd name="T81" fmla="*/ 192 h 403"/>
                <a:gd name="T82" fmla="*/ 43 w 564"/>
                <a:gd name="T83" fmla="*/ 187 h 403"/>
                <a:gd name="T84" fmla="*/ 85 w 564"/>
                <a:gd name="T85" fmla="*/ 197 h 403"/>
                <a:gd name="T86" fmla="*/ 124 w 564"/>
                <a:gd name="T87" fmla="*/ 212 h 403"/>
                <a:gd name="T88" fmla="*/ 141 w 564"/>
                <a:gd name="T89" fmla="*/ 217 h 403"/>
                <a:gd name="T90" fmla="*/ 184 w 564"/>
                <a:gd name="T91" fmla="*/ 227 h 403"/>
                <a:gd name="T92" fmla="*/ 212 w 564"/>
                <a:gd name="T93" fmla="*/ 210 h 403"/>
                <a:gd name="T94" fmla="*/ 275 w 564"/>
                <a:gd name="T95" fmla="*/ 110 h 403"/>
                <a:gd name="T96" fmla="*/ 315 w 564"/>
                <a:gd name="T97" fmla="*/ 25 h 403"/>
                <a:gd name="T98" fmla="*/ 330 w 564"/>
                <a:gd name="T99" fmla="*/ 1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4" h="403">
                  <a:moveTo>
                    <a:pt x="332" y="35"/>
                  </a:moveTo>
                  <a:lnTo>
                    <a:pt x="331" y="50"/>
                  </a:lnTo>
                  <a:lnTo>
                    <a:pt x="329" y="64"/>
                  </a:lnTo>
                  <a:lnTo>
                    <a:pt x="325" y="78"/>
                  </a:lnTo>
                  <a:lnTo>
                    <a:pt x="320" y="92"/>
                  </a:lnTo>
                  <a:lnTo>
                    <a:pt x="315" y="106"/>
                  </a:lnTo>
                  <a:lnTo>
                    <a:pt x="309" y="118"/>
                  </a:lnTo>
                  <a:lnTo>
                    <a:pt x="302" y="131"/>
                  </a:lnTo>
                  <a:lnTo>
                    <a:pt x="295" y="142"/>
                  </a:lnTo>
                  <a:lnTo>
                    <a:pt x="286" y="156"/>
                  </a:lnTo>
                  <a:lnTo>
                    <a:pt x="276" y="171"/>
                  </a:lnTo>
                  <a:lnTo>
                    <a:pt x="263" y="187"/>
                  </a:lnTo>
                  <a:lnTo>
                    <a:pt x="250" y="204"/>
                  </a:lnTo>
                  <a:lnTo>
                    <a:pt x="237" y="217"/>
                  </a:lnTo>
                  <a:lnTo>
                    <a:pt x="226" y="229"/>
                  </a:lnTo>
                  <a:lnTo>
                    <a:pt x="218" y="237"/>
                  </a:lnTo>
                  <a:lnTo>
                    <a:pt x="213" y="240"/>
                  </a:lnTo>
                  <a:lnTo>
                    <a:pt x="224" y="247"/>
                  </a:lnTo>
                  <a:lnTo>
                    <a:pt x="239" y="258"/>
                  </a:lnTo>
                  <a:lnTo>
                    <a:pt x="255" y="272"/>
                  </a:lnTo>
                  <a:lnTo>
                    <a:pt x="272" y="287"/>
                  </a:lnTo>
                  <a:lnTo>
                    <a:pt x="288" y="300"/>
                  </a:lnTo>
                  <a:lnTo>
                    <a:pt x="300" y="313"/>
                  </a:lnTo>
                  <a:lnTo>
                    <a:pt x="309" y="322"/>
                  </a:lnTo>
                  <a:lnTo>
                    <a:pt x="312" y="326"/>
                  </a:lnTo>
                  <a:lnTo>
                    <a:pt x="327" y="342"/>
                  </a:lnTo>
                  <a:lnTo>
                    <a:pt x="329" y="344"/>
                  </a:lnTo>
                  <a:lnTo>
                    <a:pt x="332" y="348"/>
                  </a:lnTo>
                  <a:lnTo>
                    <a:pt x="337" y="351"/>
                  </a:lnTo>
                  <a:lnTo>
                    <a:pt x="343" y="356"/>
                  </a:lnTo>
                  <a:lnTo>
                    <a:pt x="350" y="359"/>
                  </a:lnTo>
                  <a:lnTo>
                    <a:pt x="357" y="363"/>
                  </a:lnTo>
                  <a:lnTo>
                    <a:pt x="364" y="365"/>
                  </a:lnTo>
                  <a:lnTo>
                    <a:pt x="370" y="366"/>
                  </a:lnTo>
                  <a:lnTo>
                    <a:pt x="376" y="368"/>
                  </a:lnTo>
                  <a:lnTo>
                    <a:pt x="386" y="372"/>
                  </a:lnTo>
                  <a:lnTo>
                    <a:pt x="400" y="375"/>
                  </a:lnTo>
                  <a:lnTo>
                    <a:pt x="414" y="378"/>
                  </a:lnTo>
                  <a:lnTo>
                    <a:pt x="431" y="381"/>
                  </a:lnTo>
                  <a:lnTo>
                    <a:pt x="446" y="383"/>
                  </a:lnTo>
                  <a:lnTo>
                    <a:pt x="459" y="383"/>
                  </a:lnTo>
                  <a:lnTo>
                    <a:pt x="470" y="383"/>
                  </a:lnTo>
                  <a:lnTo>
                    <a:pt x="483" y="382"/>
                  </a:lnTo>
                  <a:lnTo>
                    <a:pt x="494" y="380"/>
                  </a:lnTo>
                  <a:lnTo>
                    <a:pt x="505" y="376"/>
                  </a:lnTo>
                  <a:lnTo>
                    <a:pt x="517" y="373"/>
                  </a:lnTo>
                  <a:lnTo>
                    <a:pt x="528" y="370"/>
                  </a:lnTo>
                  <a:lnTo>
                    <a:pt x="539" y="367"/>
                  </a:lnTo>
                  <a:lnTo>
                    <a:pt x="551" y="365"/>
                  </a:lnTo>
                  <a:lnTo>
                    <a:pt x="564" y="365"/>
                  </a:lnTo>
                  <a:lnTo>
                    <a:pt x="564" y="366"/>
                  </a:lnTo>
                  <a:lnTo>
                    <a:pt x="559" y="368"/>
                  </a:lnTo>
                  <a:lnTo>
                    <a:pt x="553" y="372"/>
                  </a:lnTo>
                  <a:lnTo>
                    <a:pt x="545" y="374"/>
                  </a:lnTo>
                  <a:lnTo>
                    <a:pt x="535" y="379"/>
                  </a:lnTo>
                  <a:lnTo>
                    <a:pt x="526" y="382"/>
                  </a:lnTo>
                  <a:lnTo>
                    <a:pt x="518" y="384"/>
                  </a:lnTo>
                  <a:lnTo>
                    <a:pt x="511" y="388"/>
                  </a:lnTo>
                  <a:lnTo>
                    <a:pt x="499" y="391"/>
                  </a:lnTo>
                  <a:lnTo>
                    <a:pt x="487" y="395"/>
                  </a:lnTo>
                  <a:lnTo>
                    <a:pt x="474" y="398"/>
                  </a:lnTo>
                  <a:lnTo>
                    <a:pt x="463" y="401"/>
                  </a:lnTo>
                  <a:lnTo>
                    <a:pt x="450" y="402"/>
                  </a:lnTo>
                  <a:lnTo>
                    <a:pt x="437" y="403"/>
                  </a:lnTo>
                  <a:lnTo>
                    <a:pt x="423" y="402"/>
                  </a:lnTo>
                  <a:lnTo>
                    <a:pt x="410" y="401"/>
                  </a:lnTo>
                  <a:lnTo>
                    <a:pt x="394" y="397"/>
                  </a:lnTo>
                  <a:lnTo>
                    <a:pt x="380" y="393"/>
                  </a:lnTo>
                  <a:lnTo>
                    <a:pt x="366" y="387"/>
                  </a:lnTo>
                  <a:lnTo>
                    <a:pt x="353" y="381"/>
                  </a:lnTo>
                  <a:lnTo>
                    <a:pt x="339" y="375"/>
                  </a:lnTo>
                  <a:lnTo>
                    <a:pt x="326" y="370"/>
                  </a:lnTo>
                  <a:lnTo>
                    <a:pt x="312" y="363"/>
                  </a:lnTo>
                  <a:lnTo>
                    <a:pt x="299" y="356"/>
                  </a:lnTo>
                  <a:lnTo>
                    <a:pt x="292" y="361"/>
                  </a:lnTo>
                  <a:lnTo>
                    <a:pt x="286" y="370"/>
                  </a:lnTo>
                  <a:lnTo>
                    <a:pt x="280" y="374"/>
                  </a:lnTo>
                  <a:lnTo>
                    <a:pt x="271" y="371"/>
                  </a:lnTo>
                  <a:lnTo>
                    <a:pt x="273" y="366"/>
                  </a:lnTo>
                  <a:lnTo>
                    <a:pt x="280" y="358"/>
                  </a:lnTo>
                  <a:lnTo>
                    <a:pt x="290" y="350"/>
                  </a:lnTo>
                  <a:lnTo>
                    <a:pt x="297" y="343"/>
                  </a:lnTo>
                  <a:lnTo>
                    <a:pt x="293" y="341"/>
                  </a:lnTo>
                  <a:lnTo>
                    <a:pt x="290" y="338"/>
                  </a:lnTo>
                  <a:lnTo>
                    <a:pt x="286" y="336"/>
                  </a:lnTo>
                  <a:lnTo>
                    <a:pt x="282" y="337"/>
                  </a:lnTo>
                  <a:lnTo>
                    <a:pt x="276" y="341"/>
                  </a:lnTo>
                  <a:lnTo>
                    <a:pt x="271" y="343"/>
                  </a:lnTo>
                  <a:lnTo>
                    <a:pt x="265" y="346"/>
                  </a:lnTo>
                  <a:lnTo>
                    <a:pt x="260" y="349"/>
                  </a:lnTo>
                  <a:lnTo>
                    <a:pt x="256" y="352"/>
                  </a:lnTo>
                  <a:lnTo>
                    <a:pt x="252" y="356"/>
                  </a:lnTo>
                  <a:lnTo>
                    <a:pt x="249" y="360"/>
                  </a:lnTo>
                  <a:lnTo>
                    <a:pt x="245" y="365"/>
                  </a:lnTo>
                  <a:lnTo>
                    <a:pt x="241" y="367"/>
                  </a:lnTo>
                  <a:lnTo>
                    <a:pt x="233" y="368"/>
                  </a:lnTo>
                  <a:lnTo>
                    <a:pt x="228" y="368"/>
                  </a:lnTo>
                  <a:lnTo>
                    <a:pt x="224" y="368"/>
                  </a:lnTo>
                  <a:lnTo>
                    <a:pt x="224" y="363"/>
                  </a:lnTo>
                  <a:lnTo>
                    <a:pt x="226" y="357"/>
                  </a:lnTo>
                  <a:lnTo>
                    <a:pt x="230" y="351"/>
                  </a:lnTo>
                  <a:lnTo>
                    <a:pt x="233" y="345"/>
                  </a:lnTo>
                  <a:lnTo>
                    <a:pt x="238" y="338"/>
                  </a:lnTo>
                  <a:lnTo>
                    <a:pt x="245" y="331"/>
                  </a:lnTo>
                  <a:lnTo>
                    <a:pt x="252" y="327"/>
                  </a:lnTo>
                  <a:lnTo>
                    <a:pt x="259" y="321"/>
                  </a:lnTo>
                  <a:lnTo>
                    <a:pt x="248" y="312"/>
                  </a:lnTo>
                  <a:lnTo>
                    <a:pt x="231" y="302"/>
                  </a:lnTo>
                  <a:lnTo>
                    <a:pt x="212" y="289"/>
                  </a:lnTo>
                  <a:lnTo>
                    <a:pt x="192" y="276"/>
                  </a:lnTo>
                  <a:lnTo>
                    <a:pt x="171" y="263"/>
                  </a:lnTo>
                  <a:lnTo>
                    <a:pt x="151" y="253"/>
                  </a:lnTo>
                  <a:lnTo>
                    <a:pt x="134" y="245"/>
                  </a:lnTo>
                  <a:lnTo>
                    <a:pt x="118" y="242"/>
                  </a:lnTo>
                  <a:lnTo>
                    <a:pt x="111" y="244"/>
                  </a:lnTo>
                  <a:lnTo>
                    <a:pt x="97" y="250"/>
                  </a:lnTo>
                  <a:lnTo>
                    <a:pt x="80" y="258"/>
                  </a:lnTo>
                  <a:lnTo>
                    <a:pt x="60" y="267"/>
                  </a:lnTo>
                  <a:lnTo>
                    <a:pt x="42" y="277"/>
                  </a:lnTo>
                  <a:lnTo>
                    <a:pt x="28" y="285"/>
                  </a:lnTo>
                  <a:lnTo>
                    <a:pt x="22" y="292"/>
                  </a:lnTo>
                  <a:lnTo>
                    <a:pt x="25" y="296"/>
                  </a:lnTo>
                  <a:lnTo>
                    <a:pt x="31" y="295"/>
                  </a:lnTo>
                  <a:lnTo>
                    <a:pt x="37" y="292"/>
                  </a:lnTo>
                  <a:lnTo>
                    <a:pt x="43" y="291"/>
                  </a:lnTo>
                  <a:lnTo>
                    <a:pt x="45" y="291"/>
                  </a:lnTo>
                  <a:lnTo>
                    <a:pt x="41" y="295"/>
                  </a:lnTo>
                  <a:lnTo>
                    <a:pt x="36" y="299"/>
                  </a:lnTo>
                  <a:lnTo>
                    <a:pt x="31" y="304"/>
                  </a:lnTo>
                  <a:lnTo>
                    <a:pt x="27" y="307"/>
                  </a:lnTo>
                  <a:lnTo>
                    <a:pt x="22" y="311"/>
                  </a:lnTo>
                  <a:lnTo>
                    <a:pt x="16" y="313"/>
                  </a:lnTo>
                  <a:lnTo>
                    <a:pt x="11" y="313"/>
                  </a:lnTo>
                  <a:lnTo>
                    <a:pt x="5" y="311"/>
                  </a:lnTo>
                  <a:lnTo>
                    <a:pt x="3" y="306"/>
                  </a:lnTo>
                  <a:lnTo>
                    <a:pt x="3" y="300"/>
                  </a:lnTo>
                  <a:lnTo>
                    <a:pt x="5" y="292"/>
                  </a:lnTo>
                  <a:lnTo>
                    <a:pt x="13" y="282"/>
                  </a:lnTo>
                  <a:lnTo>
                    <a:pt x="23" y="270"/>
                  </a:lnTo>
                  <a:lnTo>
                    <a:pt x="41" y="258"/>
                  </a:lnTo>
                  <a:lnTo>
                    <a:pt x="65" y="245"/>
                  </a:lnTo>
                  <a:lnTo>
                    <a:pt x="99" y="231"/>
                  </a:lnTo>
                  <a:lnTo>
                    <a:pt x="99" y="225"/>
                  </a:lnTo>
                  <a:lnTo>
                    <a:pt x="95" y="222"/>
                  </a:lnTo>
                  <a:lnTo>
                    <a:pt x="88" y="220"/>
                  </a:lnTo>
                  <a:lnTo>
                    <a:pt x="82" y="216"/>
                  </a:lnTo>
                  <a:lnTo>
                    <a:pt x="75" y="214"/>
                  </a:lnTo>
                  <a:lnTo>
                    <a:pt x="65" y="213"/>
                  </a:lnTo>
                  <a:lnTo>
                    <a:pt x="55" y="212"/>
                  </a:lnTo>
                  <a:lnTo>
                    <a:pt x="44" y="209"/>
                  </a:lnTo>
                  <a:lnTo>
                    <a:pt x="33" y="209"/>
                  </a:lnTo>
                  <a:lnTo>
                    <a:pt x="24" y="209"/>
                  </a:lnTo>
                  <a:lnTo>
                    <a:pt x="16" y="209"/>
                  </a:lnTo>
                  <a:lnTo>
                    <a:pt x="13" y="210"/>
                  </a:lnTo>
                  <a:lnTo>
                    <a:pt x="10" y="213"/>
                  </a:lnTo>
                  <a:lnTo>
                    <a:pt x="7" y="216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0" y="214"/>
                  </a:lnTo>
                  <a:lnTo>
                    <a:pt x="0" y="207"/>
                  </a:lnTo>
                  <a:lnTo>
                    <a:pt x="2" y="202"/>
                  </a:lnTo>
                  <a:lnTo>
                    <a:pt x="7" y="199"/>
                  </a:lnTo>
                  <a:lnTo>
                    <a:pt x="13" y="195"/>
                  </a:lnTo>
                  <a:lnTo>
                    <a:pt x="17" y="192"/>
                  </a:lnTo>
                  <a:lnTo>
                    <a:pt x="23" y="190"/>
                  </a:lnTo>
                  <a:lnTo>
                    <a:pt x="29" y="189"/>
                  </a:lnTo>
                  <a:lnTo>
                    <a:pt x="35" y="187"/>
                  </a:lnTo>
                  <a:lnTo>
                    <a:pt x="43" y="187"/>
                  </a:lnTo>
                  <a:lnTo>
                    <a:pt x="51" y="187"/>
                  </a:lnTo>
                  <a:lnTo>
                    <a:pt x="62" y="189"/>
                  </a:lnTo>
                  <a:lnTo>
                    <a:pt x="74" y="193"/>
                  </a:lnTo>
                  <a:lnTo>
                    <a:pt x="85" y="197"/>
                  </a:lnTo>
                  <a:lnTo>
                    <a:pt x="97" y="201"/>
                  </a:lnTo>
                  <a:lnTo>
                    <a:pt x="108" y="205"/>
                  </a:lnTo>
                  <a:lnTo>
                    <a:pt x="117" y="209"/>
                  </a:lnTo>
                  <a:lnTo>
                    <a:pt x="124" y="212"/>
                  </a:lnTo>
                  <a:lnTo>
                    <a:pt x="129" y="214"/>
                  </a:lnTo>
                  <a:lnTo>
                    <a:pt x="131" y="215"/>
                  </a:lnTo>
                  <a:lnTo>
                    <a:pt x="134" y="215"/>
                  </a:lnTo>
                  <a:lnTo>
                    <a:pt x="141" y="217"/>
                  </a:lnTo>
                  <a:lnTo>
                    <a:pt x="150" y="220"/>
                  </a:lnTo>
                  <a:lnTo>
                    <a:pt x="162" y="222"/>
                  </a:lnTo>
                  <a:lnTo>
                    <a:pt x="174" y="224"/>
                  </a:lnTo>
                  <a:lnTo>
                    <a:pt x="184" y="227"/>
                  </a:lnTo>
                  <a:lnTo>
                    <a:pt x="194" y="229"/>
                  </a:lnTo>
                  <a:lnTo>
                    <a:pt x="198" y="230"/>
                  </a:lnTo>
                  <a:lnTo>
                    <a:pt x="203" y="224"/>
                  </a:lnTo>
                  <a:lnTo>
                    <a:pt x="212" y="210"/>
                  </a:lnTo>
                  <a:lnTo>
                    <a:pt x="225" y="191"/>
                  </a:lnTo>
                  <a:lnTo>
                    <a:pt x="241" y="166"/>
                  </a:lnTo>
                  <a:lnTo>
                    <a:pt x="257" y="139"/>
                  </a:lnTo>
                  <a:lnTo>
                    <a:pt x="275" y="110"/>
                  </a:lnTo>
                  <a:lnTo>
                    <a:pt x="290" y="85"/>
                  </a:lnTo>
                  <a:lnTo>
                    <a:pt x="303" y="62"/>
                  </a:lnTo>
                  <a:lnTo>
                    <a:pt x="309" y="46"/>
                  </a:lnTo>
                  <a:lnTo>
                    <a:pt x="315" y="25"/>
                  </a:lnTo>
                  <a:lnTo>
                    <a:pt x="320" y="8"/>
                  </a:lnTo>
                  <a:lnTo>
                    <a:pt x="324" y="0"/>
                  </a:lnTo>
                  <a:lnTo>
                    <a:pt x="327" y="4"/>
                  </a:lnTo>
                  <a:lnTo>
                    <a:pt x="330" y="15"/>
                  </a:lnTo>
                  <a:lnTo>
                    <a:pt x="332" y="27"/>
                  </a:lnTo>
                  <a:lnTo>
                    <a:pt x="33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2848" y="3277"/>
              <a:ext cx="31" cy="27"/>
            </a:xfrm>
            <a:custGeom>
              <a:avLst/>
              <a:gdLst>
                <a:gd name="T0" fmla="*/ 16 w 31"/>
                <a:gd name="T1" fmla="*/ 36 h 53"/>
                <a:gd name="T2" fmla="*/ 19 w 31"/>
                <a:gd name="T3" fmla="*/ 41 h 53"/>
                <a:gd name="T4" fmla="*/ 26 w 31"/>
                <a:gd name="T5" fmla="*/ 44 h 53"/>
                <a:gd name="T6" fmla="*/ 31 w 31"/>
                <a:gd name="T7" fmla="*/ 46 h 53"/>
                <a:gd name="T8" fmla="*/ 27 w 31"/>
                <a:gd name="T9" fmla="*/ 52 h 53"/>
                <a:gd name="T10" fmla="*/ 21 w 31"/>
                <a:gd name="T11" fmla="*/ 53 h 53"/>
                <a:gd name="T12" fmla="*/ 17 w 31"/>
                <a:gd name="T13" fmla="*/ 53 h 53"/>
                <a:gd name="T14" fmla="*/ 12 w 31"/>
                <a:gd name="T15" fmla="*/ 51 h 53"/>
                <a:gd name="T16" fmla="*/ 7 w 31"/>
                <a:gd name="T17" fmla="*/ 47 h 53"/>
                <a:gd name="T18" fmla="*/ 3 w 31"/>
                <a:gd name="T19" fmla="*/ 38 h 53"/>
                <a:gd name="T20" fmla="*/ 0 w 31"/>
                <a:gd name="T21" fmla="*/ 29 h 53"/>
                <a:gd name="T22" fmla="*/ 1 w 31"/>
                <a:gd name="T23" fmla="*/ 18 h 53"/>
                <a:gd name="T24" fmla="*/ 5 w 31"/>
                <a:gd name="T25" fmla="*/ 9 h 53"/>
                <a:gd name="T26" fmla="*/ 9 w 31"/>
                <a:gd name="T27" fmla="*/ 4 h 53"/>
                <a:gd name="T28" fmla="*/ 13 w 31"/>
                <a:gd name="T29" fmla="*/ 1 h 53"/>
                <a:gd name="T30" fmla="*/ 19 w 31"/>
                <a:gd name="T31" fmla="*/ 0 h 53"/>
                <a:gd name="T32" fmla="*/ 25 w 31"/>
                <a:gd name="T33" fmla="*/ 0 h 53"/>
                <a:gd name="T34" fmla="*/ 23 w 31"/>
                <a:gd name="T35" fmla="*/ 3 h 53"/>
                <a:gd name="T36" fmla="*/ 19 w 31"/>
                <a:gd name="T37" fmla="*/ 13 h 53"/>
                <a:gd name="T38" fmla="*/ 16 w 31"/>
                <a:gd name="T39" fmla="*/ 25 h 53"/>
                <a:gd name="T40" fmla="*/ 16 w 31"/>
                <a:gd name="T41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3">
                  <a:moveTo>
                    <a:pt x="16" y="36"/>
                  </a:moveTo>
                  <a:lnTo>
                    <a:pt x="19" y="41"/>
                  </a:lnTo>
                  <a:lnTo>
                    <a:pt x="26" y="44"/>
                  </a:lnTo>
                  <a:lnTo>
                    <a:pt x="31" y="46"/>
                  </a:lnTo>
                  <a:lnTo>
                    <a:pt x="27" y="52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7" y="47"/>
                  </a:lnTo>
                  <a:lnTo>
                    <a:pt x="3" y="38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5" y="9"/>
                  </a:lnTo>
                  <a:lnTo>
                    <a:pt x="9" y="4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19" y="13"/>
                  </a:lnTo>
                  <a:lnTo>
                    <a:pt x="16" y="2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6"/>
            <p:cNvSpPr>
              <a:spLocks/>
            </p:cNvSpPr>
            <p:nvPr/>
          </p:nvSpPr>
          <p:spPr bwMode="auto">
            <a:xfrm>
              <a:off x="3140" y="3337"/>
              <a:ext cx="371" cy="84"/>
            </a:xfrm>
            <a:custGeom>
              <a:avLst/>
              <a:gdLst>
                <a:gd name="T0" fmla="*/ 195 w 371"/>
                <a:gd name="T1" fmla="*/ 151 h 169"/>
                <a:gd name="T2" fmla="*/ 220 w 371"/>
                <a:gd name="T3" fmla="*/ 146 h 169"/>
                <a:gd name="T4" fmla="*/ 243 w 371"/>
                <a:gd name="T5" fmla="*/ 138 h 169"/>
                <a:gd name="T6" fmla="*/ 265 w 371"/>
                <a:gd name="T7" fmla="*/ 126 h 169"/>
                <a:gd name="T8" fmla="*/ 287 w 371"/>
                <a:gd name="T9" fmla="*/ 111 h 169"/>
                <a:gd name="T10" fmla="*/ 306 w 371"/>
                <a:gd name="T11" fmla="*/ 94 h 169"/>
                <a:gd name="T12" fmla="*/ 324 w 371"/>
                <a:gd name="T13" fmla="*/ 76 h 169"/>
                <a:gd name="T14" fmla="*/ 339 w 371"/>
                <a:gd name="T15" fmla="*/ 57 h 169"/>
                <a:gd name="T16" fmla="*/ 353 w 371"/>
                <a:gd name="T17" fmla="*/ 39 h 169"/>
                <a:gd name="T18" fmla="*/ 355 w 371"/>
                <a:gd name="T19" fmla="*/ 33 h 169"/>
                <a:gd name="T20" fmla="*/ 352 w 371"/>
                <a:gd name="T21" fmla="*/ 27 h 169"/>
                <a:gd name="T22" fmla="*/ 349 w 371"/>
                <a:gd name="T23" fmla="*/ 23 h 169"/>
                <a:gd name="T24" fmla="*/ 349 w 371"/>
                <a:gd name="T25" fmla="*/ 17 h 169"/>
                <a:gd name="T26" fmla="*/ 355 w 371"/>
                <a:gd name="T27" fmla="*/ 18 h 169"/>
                <a:gd name="T28" fmla="*/ 361 w 371"/>
                <a:gd name="T29" fmla="*/ 21 h 169"/>
                <a:gd name="T30" fmla="*/ 365 w 371"/>
                <a:gd name="T31" fmla="*/ 26 h 169"/>
                <a:gd name="T32" fmla="*/ 370 w 371"/>
                <a:gd name="T33" fmla="*/ 31 h 169"/>
                <a:gd name="T34" fmla="*/ 371 w 371"/>
                <a:gd name="T35" fmla="*/ 39 h 169"/>
                <a:gd name="T36" fmla="*/ 370 w 371"/>
                <a:gd name="T37" fmla="*/ 48 h 169"/>
                <a:gd name="T38" fmla="*/ 366 w 371"/>
                <a:gd name="T39" fmla="*/ 57 h 169"/>
                <a:gd name="T40" fmla="*/ 362 w 371"/>
                <a:gd name="T41" fmla="*/ 69 h 169"/>
                <a:gd name="T42" fmla="*/ 355 w 371"/>
                <a:gd name="T43" fmla="*/ 79 h 169"/>
                <a:gd name="T44" fmla="*/ 346 w 371"/>
                <a:gd name="T45" fmla="*/ 91 h 169"/>
                <a:gd name="T46" fmla="*/ 337 w 371"/>
                <a:gd name="T47" fmla="*/ 103 h 169"/>
                <a:gd name="T48" fmla="*/ 325 w 371"/>
                <a:gd name="T49" fmla="*/ 114 h 169"/>
                <a:gd name="T50" fmla="*/ 312 w 371"/>
                <a:gd name="T51" fmla="*/ 125 h 169"/>
                <a:gd name="T52" fmla="*/ 298 w 371"/>
                <a:gd name="T53" fmla="*/ 136 h 169"/>
                <a:gd name="T54" fmla="*/ 282 w 371"/>
                <a:gd name="T55" fmla="*/ 145 h 169"/>
                <a:gd name="T56" fmla="*/ 265 w 371"/>
                <a:gd name="T57" fmla="*/ 153 h 169"/>
                <a:gd name="T58" fmla="*/ 247 w 371"/>
                <a:gd name="T59" fmla="*/ 160 h 169"/>
                <a:gd name="T60" fmla="*/ 228 w 371"/>
                <a:gd name="T61" fmla="*/ 164 h 169"/>
                <a:gd name="T62" fmla="*/ 207 w 371"/>
                <a:gd name="T63" fmla="*/ 168 h 169"/>
                <a:gd name="T64" fmla="*/ 185 w 371"/>
                <a:gd name="T65" fmla="*/ 169 h 169"/>
                <a:gd name="T66" fmla="*/ 153 w 371"/>
                <a:gd name="T67" fmla="*/ 166 h 169"/>
                <a:gd name="T68" fmla="*/ 122 w 371"/>
                <a:gd name="T69" fmla="*/ 155 h 169"/>
                <a:gd name="T70" fmla="*/ 93 w 371"/>
                <a:gd name="T71" fmla="*/ 140 h 169"/>
                <a:gd name="T72" fmla="*/ 66 w 371"/>
                <a:gd name="T73" fmla="*/ 122 h 169"/>
                <a:gd name="T74" fmla="*/ 42 w 371"/>
                <a:gd name="T75" fmla="*/ 103 h 169"/>
                <a:gd name="T76" fmla="*/ 23 w 371"/>
                <a:gd name="T77" fmla="*/ 86 h 169"/>
                <a:gd name="T78" fmla="*/ 9 w 371"/>
                <a:gd name="T79" fmla="*/ 72 h 169"/>
                <a:gd name="T80" fmla="*/ 1 w 371"/>
                <a:gd name="T81" fmla="*/ 64 h 169"/>
                <a:gd name="T82" fmla="*/ 0 w 371"/>
                <a:gd name="T83" fmla="*/ 0 h 169"/>
                <a:gd name="T84" fmla="*/ 4 w 371"/>
                <a:gd name="T85" fmla="*/ 12 h 169"/>
                <a:gd name="T86" fmla="*/ 12 w 371"/>
                <a:gd name="T87" fmla="*/ 26 h 169"/>
                <a:gd name="T88" fmla="*/ 20 w 371"/>
                <a:gd name="T89" fmla="*/ 40 h 169"/>
                <a:gd name="T90" fmla="*/ 29 w 371"/>
                <a:gd name="T91" fmla="*/ 53 h 169"/>
                <a:gd name="T92" fmla="*/ 41 w 371"/>
                <a:gd name="T93" fmla="*/ 66 h 169"/>
                <a:gd name="T94" fmla="*/ 53 w 371"/>
                <a:gd name="T95" fmla="*/ 79 h 169"/>
                <a:gd name="T96" fmla="*/ 66 w 371"/>
                <a:gd name="T97" fmla="*/ 92 h 169"/>
                <a:gd name="T98" fmla="*/ 80 w 371"/>
                <a:gd name="T99" fmla="*/ 103 h 169"/>
                <a:gd name="T100" fmla="*/ 95 w 371"/>
                <a:gd name="T101" fmla="*/ 114 h 169"/>
                <a:gd name="T102" fmla="*/ 109 w 371"/>
                <a:gd name="T103" fmla="*/ 124 h 169"/>
                <a:gd name="T104" fmla="*/ 124 w 371"/>
                <a:gd name="T105" fmla="*/ 132 h 169"/>
                <a:gd name="T106" fmla="*/ 140 w 371"/>
                <a:gd name="T107" fmla="*/ 139 h 169"/>
                <a:gd name="T108" fmla="*/ 154 w 371"/>
                <a:gd name="T109" fmla="*/ 145 h 169"/>
                <a:gd name="T110" fmla="*/ 168 w 371"/>
                <a:gd name="T111" fmla="*/ 148 h 169"/>
                <a:gd name="T112" fmla="*/ 182 w 371"/>
                <a:gd name="T113" fmla="*/ 151 h 169"/>
                <a:gd name="T114" fmla="*/ 195 w 371"/>
                <a:gd name="T115" fmla="*/ 15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1" h="169">
                  <a:moveTo>
                    <a:pt x="195" y="151"/>
                  </a:moveTo>
                  <a:lnTo>
                    <a:pt x="220" y="146"/>
                  </a:lnTo>
                  <a:lnTo>
                    <a:pt x="243" y="138"/>
                  </a:lnTo>
                  <a:lnTo>
                    <a:pt x="265" y="126"/>
                  </a:lnTo>
                  <a:lnTo>
                    <a:pt x="287" y="111"/>
                  </a:lnTo>
                  <a:lnTo>
                    <a:pt x="306" y="94"/>
                  </a:lnTo>
                  <a:lnTo>
                    <a:pt x="324" y="76"/>
                  </a:lnTo>
                  <a:lnTo>
                    <a:pt x="339" y="57"/>
                  </a:lnTo>
                  <a:lnTo>
                    <a:pt x="353" y="39"/>
                  </a:lnTo>
                  <a:lnTo>
                    <a:pt x="355" y="33"/>
                  </a:lnTo>
                  <a:lnTo>
                    <a:pt x="352" y="27"/>
                  </a:lnTo>
                  <a:lnTo>
                    <a:pt x="349" y="23"/>
                  </a:lnTo>
                  <a:lnTo>
                    <a:pt x="349" y="17"/>
                  </a:lnTo>
                  <a:lnTo>
                    <a:pt x="355" y="18"/>
                  </a:lnTo>
                  <a:lnTo>
                    <a:pt x="361" y="21"/>
                  </a:lnTo>
                  <a:lnTo>
                    <a:pt x="365" y="26"/>
                  </a:lnTo>
                  <a:lnTo>
                    <a:pt x="370" y="31"/>
                  </a:lnTo>
                  <a:lnTo>
                    <a:pt x="371" y="39"/>
                  </a:lnTo>
                  <a:lnTo>
                    <a:pt x="370" y="48"/>
                  </a:lnTo>
                  <a:lnTo>
                    <a:pt x="366" y="57"/>
                  </a:lnTo>
                  <a:lnTo>
                    <a:pt x="362" y="69"/>
                  </a:lnTo>
                  <a:lnTo>
                    <a:pt x="355" y="79"/>
                  </a:lnTo>
                  <a:lnTo>
                    <a:pt x="346" y="91"/>
                  </a:lnTo>
                  <a:lnTo>
                    <a:pt x="337" y="103"/>
                  </a:lnTo>
                  <a:lnTo>
                    <a:pt x="325" y="114"/>
                  </a:lnTo>
                  <a:lnTo>
                    <a:pt x="312" y="125"/>
                  </a:lnTo>
                  <a:lnTo>
                    <a:pt x="298" y="136"/>
                  </a:lnTo>
                  <a:lnTo>
                    <a:pt x="282" y="145"/>
                  </a:lnTo>
                  <a:lnTo>
                    <a:pt x="265" y="153"/>
                  </a:lnTo>
                  <a:lnTo>
                    <a:pt x="247" y="160"/>
                  </a:lnTo>
                  <a:lnTo>
                    <a:pt x="228" y="164"/>
                  </a:lnTo>
                  <a:lnTo>
                    <a:pt x="207" y="168"/>
                  </a:lnTo>
                  <a:lnTo>
                    <a:pt x="185" y="169"/>
                  </a:lnTo>
                  <a:lnTo>
                    <a:pt x="153" y="166"/>
                  </a:lnTo>
                  <a:lnTo>
                    <a:pt x="122" y="155"/>
                  </a:lnTo>
                  <a:lnTo>
                    <a:pt x="93" y="140"/>
                  </a:lnTo>
                  <a:lnTo>
                    <a:pt x="66" y="122"/>
                  </a:lnTo>
                  <a:lnTo>
                    <a:pt x="42" y="103"/>
                  </a:lnTo>
                  <a:lnTo>
                    <a:pt x="23" y="86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26"/>
                  </a:lnTo>
                  <a:lnTo>
                    <a:pt x="20" y="40"/>
                  </a:lnTo>
                  <a:lnTo>
                    <a:pt x="29" y="53"/>
                  </a:lnTo>
                  <a:lnTo>
                    <a:pt x="41" y="66"/>
                  </a:lnTo>
                  <a:lnTo>
                    <a:pt x="53" y="79"/>
                  </a:lnTo>
                  <a:lnTo>
                    <a:pt x="66" y="92"/>
                  </a:lnTo>
                  <a:lnTo>
                    <a:pt x="80" y="103"/>
                  </a:lnTo>
                  <a:lnTo>
                    <a:pt x="95" y="114"/>
                  </a:lnTo>
                  <a:lnTo>
                    <a:pt x="109" y="124"/>
                  </a:lnTo>
                  <a:lnTo>
                    <a:pt x="124" y="132"/>
                  </a:lnTo>
                  <a:lnTo>
                    <a:pt x="140" y="139"/>
                  </a:lnTo>
                  <a:lnTo>
                    <a:pt x="154" y="145"/>
                  </a:lnTo>
                  <a:lnTo>
                    <a:pt x="168" y="148"/>
                  </a:lnTo>
                  <a:lnTo>
                    <a:pt x="182" y="151"/>
                  </a:lnTo>
                  <a:lnTo>
                    <a:pt x="19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>
              <a:off x="2865" y="3348"/>
              <a:ext cx="29" cy="25"/>
            </a:xfrm>
            <a:custGeom>
              <a:avLst/>
              <a:gdLst>
                <a:gd name="T0" fmla="*/ 15 w 29"/>
                <a:gd name="T1" fmla="*/ 31 h 48"/>
                <a:gd name="T2" fmla="*/ 19 w 29"/>
                <a:gd name="T3" fmla="*/ 36 h 48"/>
                <a:gd name="T4" fmla="*/ 24 w 29"/>
                <a:gd name="T5" fmla="*/ 39 h 48"/>
                <a:gd name="T6" fmla="*/ 29 w 29"/>
                <a:gd name="T7" fmla="*/ 41 h 48"/>
                <a:gd name="T8" fmla="*/ 29 w 29"/>
                <a:gd name="T9" fmla="*/ 47 h 48"/>
                <a:gd name="T10" fmla="*/ 23 w 29"/>
                <a:gd name="T11" fmla="*/ 48 h 48"/>
                <a:gd name="T12" fmla="*/ 15 w 29"/>
                <a:gd name="T13" fmla="*/ 46 h 48"/>
                <a:gd name="T14" fmla="*/ 6 w 29"/>
                <a:gd name="T15" fmla="*/ 42 h 48"/>
                <a:gd name="T16" fmla="*/ 1 w 29"/>
                <a:gd name="T17" fmla="*/ 39 h 48"/>
                <a:gd name="T18" fmla="*/ 0 w 29"/>
                <a:gd name="T19" fmla="*/ 32 h 48"/>
                <a:gd name="T20" fmla="*/ 0 w 29"/>
                <a:gd name="T21" fmla="*/ 24 h 48"/>
                <a:gd name="T22" fmla="*/ 0 w 29"/>
                <a:gd name="T23" fmla="*/ 16 h 48"/>
                <a:gd name="T24" fmla="*/ 1 w 29"/>
                <a:gd name="T25" fmla="*/ 9 h 48"/>
                <a:gd name="T26" fmla="*/ 3 w 29"/>
                <a:gd name="T27" fmla="*/ 7 h 48"/>
                <a:gd name="T28" fmla="*/ 7 w 29"/>
                <a:gd name="T29" fmla="*/ 3 h 48"/>
                <a:gd name="T30" fmla="*/ 9 w 29"/>
                <a:gd name="T31" fmla="*/ 1 h 48"/>
                <a:gd name="T32" fmla="*/ 13 w 29"/>
                <a:gd name="T33" fmla="*/ 0 h 48"/>
                <a:gd name="T34" fmla="*/ 14 w 29"/>
                <a:gd name="T35" fmla="*/ 3 h 48"/>
                <a:gd name="T36" fmla="*/ 13 w 29"/>
                <a:gd name="T37" fmla="*/ 11 h 48"/>
                <a:gd name="T38" fmla="*/ 13 w 29"/>
                <a:gd name="T39" fmla="*/ 21 h 48"/>
                <a:gd name="T40" fmla="*/ 15 w 29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8">
                  <a:moveTo>
                    <a:pt x="15" y="31"/>
                  </a:moveTo>
                  <a:lnTo>
                    <a:pt x="19" y="36"/>
                  </a:lnTo>
                  <a:lnTo>
                    <a:pt x="24" y="39"/>
                  </a:lnTo>
                  <a:lnTo>
                    <a:pt x="29" y="41"/>
                  </a:lnTo>
                  <a:lnTo>
                    <a:pt x="29" y="47"/>
                  </a:lnTo>
                  <a:lnTo>
                    <a:pt x="23" y="48"/>
                  </a:lnTo>
                  <a:lnTo>
                    <a:pt x="15" y="46"/>
                  </a:lnTo>
                  <a:lnTo>
                    <a:pt x="6" y="42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3" y="7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11"/>
                  </a:lnTo>
                  <a:lnTo>
                    <a:pt x="13" y="2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>
              <a:off x="2934" y="3401"/>
              <a:ext cx="265" cy="86"/>
            </a:xfrm>
            <a:custGeom>
              <a:avLst/>
              <a:gdLst>
                <a:gd name="T0" fmla="*/ 100 w 265"/>
                <a:gd name="T1" fmla="*/ 2 h 170"/>
                <a:gd name="T2" fmla="*/ 143 w 265"/>
                <a:gd name="T3" fmla="*/ 1 h 170"/>
                <a:gd name="T4" fmla="*/ 194 w 265"/>
                <a:gd name="T5" fmla="*/ 0 h 170"/>
                <a:gd name="T6" fmla="*/ 232 w 265"/>
                <a:gd name="T7" fmla="*/ 0 h 170"/>
                <a:gd name="T8" fmla="*/ 265 w 265"/>
                <a:gd name="T9" fmla="*/ 25 h 170"/>
                <a:gd name="T10" fmla="*/ 256 w 265"/>
                <a:gd name="T11" fmla="*/ 41 h 170"/>
                <a:gd name="T12" fmla="*/ 239 w 265"/>
                <a:gd name="T13" fmla="*/ 66 h 170"/>
                <a:gd name="T14" fmla="*/ 219 w 265"/>
                <a:gd name="T15" fmla="*/ 92 h 170"/>
                <a:gd name="T16" fmla="*/ 201 w 265"/>
                <a:gd name="T17" fmla="*/ 109 h 170"/>
                <a:gd name="T18" fmla="*/ 198 w 265"/>
                <a:gd name="T19" fmla="*/ 109 h 170"/>
                <a:gd name="T20" fmla="*/ 195 w 265"/>
                <a:gd name="T21" fmla="*/ 107 h 170"/>
                <a:gd name="T22" fmla="*/ 202 w 265"/>
                <a:gd name="T23" fmla="*/ 92 h 170"/>
                <a:gd name="T24" fmla="*/ 215 w 265"/>
                <a:gd name="T25" fmla="*/ 71 h 170"/>
                <a:gd name="T26" fmla="*/ 229 w 265"/>
                <a:gd name="T27" fmla="*/ 51 h 170"/>
                <a:gd name="T28" fmla="*/ 240 w 265"/>
                <a:gd name="T29" fmla="*/ 39 h 170"/>
                <a:gd name="T30" fmla="*/ 107 w 265"/>
                <a:gd name="T31" fmla="*/ 45 h 170"/>
                <a:gd name="T32" fmla="*/ 88 w 265"/>
                <a:gd name="T33" fmla="*/ 73 h 170"/>
                <a:gd name="T34" fmla="*/ 65 w 265"/>
                <a:gd name="T35" fmla="*/ 114 h 170"/>
                <a:gd name="T36" fmla="*/ 48 w 265"/>
                <a:gd name="T37" fmla="*/ 144 h 170"/>
                <a:gd name="T38" fmla="*/ 68 w 265"/>
                <a:gd name="T39" fmla="*/ 151 h 170"/>
                <a:gd name="T40" fmla="*/ 116 w 265"/>
                <a:gd name="T41" fmla="*/ 143 h 170"/>
                <a:gd name="T42" fmla="*/ 160 w 265"/>
                <a:gd name="T43" fmla="*/ 130 h 170"/>
                <a:gd name="T44" fmla="*/ 188 w 265"/>
                <a:gd name="T45" fmla="*/ 122 h 170"/>
                <a:gd name="T46" fmla="*/ 186 w 265"/>
                <a:gd name="T47" fmla="*/ 130 h 170"/>
                <a:gd name="T48" fmla="*/ 155 w 265"/>
                <a:gd name="T49" fmla="*/ 146 h 170"/>
                <a:gd name="T50" fmla="*/ 114 w 265"/>
                <a:gd name="T51" fmla="*/ 160 h 170"/>
                <a:gd name="T52" fmla="*/ 76 w 265"/>
                <a:gd name="T53" fmla="*/ 169 h 170"/>
                <a:gd name="T54" fmla="*/ 60 w 265"/>
                <a:gd name="T55" fmla="*/ 170 h 170"/>
                <a:gd name="T56" fmla="*/ 44 w 265"/>
                <a:gd name="T57" fmla="*/ 166 h 170"/>
                <a:gd name="T58" fmla="*/ 21 w 265"/>
                <a:gd name="T59" fmla="*/ 160 h 170"/>
                <a:gd name="T60" fmla="*/ 4 w 265"/>
                <a:gd name="T61" fmla="*/ 154 h 170"/>
                <a:gd name="T62" fmla="*/ 4 w 265"/>
                <a:gd name="T63" fmla="*/ 149 h 170"/>
                <a:gd name="T64" fmla="*/ 18 w 265"/>
                <a:gd name="T65" fmla="*/ 149 h 170"/>
                <a:gd name="T66" fmla="*/ 29 w 265"/>
                <a:gd name="T67" fmla="*/ 141 h 170"/>
                <a:gd name="T68" fmla="*/ 51 w 265"/>
                <a:gd name="T69" fmla="*/ 106 h 170"/>
                <a:gd name="T70" fmla="*/ 78 w 265"/>
                <a:gd name="T71" fmla="*/ 62 h 170"/>
                <a:gd name="T72" fmla="*/ 99 w 265"/>
                <a:gd name="T73" fmla="*/ 31 h 170"/>
                <a:gd name="T74" fmla="*/ 247 w 265"/>
                <a:gd name="T75" fmla="*/ 25 h 170"/>
                <a:gd name="T76" fmla="*/ 96 w 265"/>
                <a:gd name="T77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5" h="170">
                  <a:moveTo>
                    <a:pt x="88" y="2"/>
                  </a:moveTo>
                  <a:lnTo>
                    <a:pt x="100" y="2"/>
                  </a:lnTo>
                  <a:lnTo>
                    <a:pt x="120" y="2"/>
                  </a:lnTo>
                  <a:lnTo>
                    <a:pt x="143" y="1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65" y="25"/>
                  </a:lnTo>
                  <a:lnTo>
                    <a:pt x="262" y="32"/>
                  </a:lnTo>
                  <a:lnTo>
                    <a:pt x="256" y="41"/>
                  </a:lnTo>
                  <a:lnTo>
                    <a:pt x="248" y="54"/>
                  </a:lnTo>
                  <a:lnTo>
                    <a:pt x="239" y="66"/>
                  </a:lnTo>
                  <a:lnTo>
                    <a:pt x="229" y="80"/>
                  </a:lnTo>
                  <a:lnTo>
                    <a:pt x="219" y="92"/>
                  </a:lnTo>
                  <a:lnTo>
                    <a:pt x="209" y="102"/>
                  </a:lnTo>
                  <a:lnTo>
                    <a:pt x="201" y="109"/>
                  </a:lnTo>
                  <a:lnTo>
                    <a:pt x="199" y="110"/>
                  </a:lnTo>
                  <a:lnTo>
                    <a:pt x="198" y="109"/>
                  </a:lnTo>
                  <a:lnTo>
                    <a:pt x="196" y="108"/>
                  </a:lnTo>
                  <a:lnTo>
                    <a:pt x="195" y="107"/>
                  </a:lnTo>
                  <a:lnTo>
                    <a:pt x="198" y="100"/>
                  </a:lnTo>
                  <a:lnTo>
                    <a:pt x="202" y="92"/>
                  </a:lnTo>
                  <a:lnTo>
                    <a:pt x="208" y="81"/>
                  </a:lnTo>
                  <a:lnTo>
                    <a:pt x="215" y="71"/>
                  </a:lnTo>
                  <a:lnTo>
                    <a:pt x="222" y="61"/>
                  </a:lnTo>
                  <a:lnTo>
                    <a:pt x="229" y="51"/>
                  </a:lnTo>
                  <a:lnTo>
                    <a:pt x="235" y="45"/>
                  </a:lnTo>
                  <a:lnTo>
                    <a:pt x="240" y="39"/>
                  </a:lnTo>
                  <a:lnTo>
                    <a:pt x="111" y="39"/>
                  </a:lnTo>
                  <a:lnTo>
                    <a:pt x="107" y="45"/>
                  </a:lnTo>
                  <a:lnTo>
                    <a:pt x="99" y="56"/>
                  </a:lnTo>
                  <a:lnTo>
                    <a:pt x="88" y="73"/>
                  </a:lnTo>
                  <a:lnTo>
                    <a:pt x="76" y="93"/>
                  </a:lnTo>
                  <a:lnTo>
                    <a:pt x="65" y="114"/>
                  </a:lnTo>
                  <a:lnTo>
                    <a:pt x="54" y="131"/>
                  </a:lnTo>
                  <a:lnTo>
                    <a:pt x="48" y="144"/>
                  </a:lnTo>
                  <a:lnTo>
                    <a:pt x="46" y="151"/>
                  </a:lnTo>
                  <a:lnTo>
                    <a:pt x="68" y="151"/>
                  </a:lnTo>
                  <a:lnTo>
                    <a:pt x="92" y="148"/>
                  </a:lnTo>
                  <a:lnTo>
                    <a:pt x="116" y="143"/>
                  </a:lnTo>
                  <a:lnTo>
                    <a:pt x="140" y="136"/>
                  </a:lnTo>
                  <a:lnTo>
                    <a:pt x="160" y="130"/>
                  </a:lnTo>
                  <a:lnTo>
                    <a:pt x="178" y="124"/>
                  </a:lnTo>
                  <a:lnTo>
                    <a:pt x="188" y="122"/>
                  </a:lnTo>
                  <a:lnTo>
                    <a:pt x="193" y="123"/>
                  </a:lnTo>
                  <a:lnTo>
                    <a:pt x="186" y="130"/>
                  </a:lnTo>
                  <a:lnTo>
                    <a:pt x="173" y="138"/>
                  </a:lnTo>
                  <a:lnTo>
                    <a:pt x="155" y="146"/>
                  </a:lnTo>
                  <a:lnTo>
                    <a:pt x="135" y="153"/>
                  </a:lnTo>
                  <a:lnTo>
                    <a:pt x="114" y="160"/>
                  </a:lnTo>
                  <a:lnTo>
                    <a:pt x="94" y="166"/>
                  </a:lnTo>
                  <a:lnTo>
                    <a:pt x="76" y="169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3" y="168"/>
                  </a:lnTo>
                  <a:lnTo>
                    <a:pt x="44" y="166"/>
                  </a:lnTo>
                  <a:lnTo>
                    <a:pt x="32" y="163"/>
                  </a:lnTo>
                  <a:lnTo>
                    <a:pt x="21" y="160"/>
                  </a:lnTo>
                  <a:lnTo>
                    <a:pt x="11" y="158"/>
                  </a:lnTo>
                  <a:lnTo>
                    <a:pt x="4" y="154"/>
                  </a:lnTo>
                  <a:lnTo>
                    <a:pt x="0" y="151"/>
                  </a:lnTo>
                  <a:lnTo>
                    <a:pt x="4" y="149"/>
                  </a:lnTo>
                  <a:lnTo>
                    <a:pt x="11" y="149"/>
                  </a:lnTo>
                  <a:lnTo>
                    <a:pt x="18" y="149"/>
                  </a:lnTo>
                  <a:lnTo>
                    <a:pt x="25" y="149"/>
                  </a:lnTo>
                  <a:lnTo>
                    <a:pt x="29" y="141"/>
                  </a:lnTo>
                  <a:lnTo>
                    <a:pt x="38" y="125"/>
                  </a:lnTo>
                  <a:lnTo>
                    <a:pt x="51" y="106"/>
                  </a:lnTo>
                  <a:lnTo>
                    <a:pt x="64" y="84"/>
                  </a:lnTo>
                  <a:lnTo>
                    <a:pt x="78" y="62"/>
                  </a:lnTo>
                  <a:lnTo>
                    <a:pt x="89" y="43"/>
                  </a:lnTo>
                  <a:lnTo>
                    <a:pt x="99" y="31"/>
                  </a:lnTo>
                  <a:lnTo>
                    <a:pt x="102" y="25"/>
                  </a:lnTo>
                  <a:lnTo>
                    <a:pt x="247" y="25"/>
                  </a:lnTo>
                  <a:lnTo>
                    <a:pt x="230" y="10"/>
                  </a:lnTo>
                  <a:lnTo>
                    <a:pt x="96" y="11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2871" y="3413"/>
              <a:ext cx="15" cy="24"/>
            </a:xfrm>
            <a:custGeom>
              <a:avLst/>
              <a:gdLst>
                <a:gd name="T0" fmla="*/ 14 w 15"/>
                <a:gd name="T1" fmla="*/ 48 h 48"/>
                <a:gd name="T2" fmla="*/ 8 w 15"/>
                <a:gd name="T3" fmla="*/ 43 h 48"/>
                <a:gd name="T4" fmla="*/ 3 w 15"/>
                <a:gd name="T5" fmla="*/ 38 h 48"/>
                <a:gd name="T6" fmla="*/ 0 w 15"/>
                <a:gd name="T7" fmla="*/ 32 h 48"/>
                <a:gd name="T8" fmla="*/ 0 w 15"/>
                <a:gd name="T9" fmla="*/ 24 h 48"/>
                <a:gd name="T10" fmla="*/ 1 w 15"/>
                <a:gd name="T11" fmla="*/ 17 h 48"/>
                <a:gd name="T12" fmla="*/ 4 w 15"/>
                <a:gd name="T13" fmla="*/ 10 h 48"/>
                <a:gd name="T14" fmla="*/ 8 w 15"/>
                <a:gd name="T15" fmla="*/ 4 h 48"/>
                <a:gd name="T16" fmla="*/ 13 w 15"/>
                <a:gd name="T17" fmla="*/ 0 h 48"/>
                <a:gd name="T18" fmla="*/ 13 w 15"/>
                <a:gd name="T19" fmla="*/ 17 h 48"/>
                <a:gd name="T20" fmla="*/ 14 w 15"/>
                <a:gd name="T21" fmla="*/ 32 h 48"/>
                <a:gd name="T22" fmla="*/ 15 w 15"/>
                <a:gd name="T23" fmla="*/ 43 h 48"/>
                <a:gd name="T24" fmla="*/ 14 w 15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8">
                  <a:moveTo>
                    <a:pt x="14" y="48"/>
                  </a:moveTo>
                  <a:lnTo>
                    <a:pt x="8" y="43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17"/>
                  </a:lnTo>
                  <a:lnTo>
                    <a:pt x="14" y="32"/>
                  </a:lnTo>
                  <a:lnTo>
                    <a:pt x="15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3027" y="3426"/>
              <a:ext cx="100" cy="36"/>
            </a:xfrm>
            <a:custGeom>
              <a:avLst/>
              <a:gdLst>
                <a:gd name="T0" fmla="*/ 87 w 100"/>
                <a:gd name="T1" fmla="*/ 5 h 73"/>
                <a:gd name="T2" fmla="*/ 92 w 100"/>
                <a:gd name="T3" fmla="*/ 11 h 73"/>
                <a:gd name="T4" fmla="*/ 97 w 100"/>
                <a:gd name="T5" fmla="*/ 16 h 73"/>
                <a:gd name="T6" fmla="*/ 100 w 100"/>
                <a:gd name="T7" fmla="*/ 23 h 73"/>
                <a:gd name="T8" fmla="*/ 100 w 100"/>
                <a:gd name="T9" fmla="*/ 30 h 73"/>
                <a:gd name="T10" fmla="*/ 97 w 100"/>
                <a:gd name="T11" fmla="*/ 29 h 73"/>
                <a:gd name="T12" fmla="*/ 93 w 100"/>
                <a:gd name="T13" fmla="*/ 23 h 73"/>
                <a:gd name="T14" fmla="*/ 87 w 100"/>
                <a:gd name="T15" fmla="*/ 17 h 73"/>
                <a:gd name="T16" fmla="*/ 82 w 100"/>
                <a:gd name="T17" fmla="*/ 13 h 73"/>
                <a:gd name="T18" fmla="*/ 73 w 100"/>
                <a:gd name="T19" fmla="*/ 11 h 73"/>
                <a:gd name="T20" fmla="*/ 65 w 100"/>
                <a:gd name="T21" fmla="*/ 9 h 73"/>
                <a:gd name="T22" fmla="*/ 56 w 100"/>
                <a:gd name="T23" fmla="*/ 9 h 73"/>
                <a:gd name="T24" fmla="*/ 48 w 100"/>
                <a:gd name="T25" fmla="*/ 11 h 73"/>
                <a:gd name="T26" fmla="*/ 41 w 100"/>
                <a:gd name="T27" fmla="*/ 14 h 73"/>
                <a:gd name="T28" fmla="*/ 33 w 100"/>
                <a:gd name="T29" fmla="*/ 19 h 73"/>
                <a:gd name="T30" fmla="*/ 26 w 100"/>
                <a:gd name="T31" fmla="*/ 26 h 73"/>
                <a:gd name="T32" fmla="*/ 18 w 100"/>
                <a:gd name="T33" fmla="*/ 34 h 73"/>
                <a:gd name="T34" fmla="*/ 15 w 100"/>
                <a:gd name="T35" fmla="*/ 37 h 73"/>
                <a:gd name="T36" fmla="*/ 13 w 100"/>
                <a:gd name="T37" fmla="*/ 41 h 73"/>
                <a:gd name="T38" fmla="*/ 12 w 100"/>
                <a:gd name="T39" fmla="*/ 45 h 73"/>
                <a:gd name="T40" fmla="*/ 13 w 100"/>
                <a:gd name="T41" fmla="*/ 50 h 73"/>
                <a:gd name="T42" fmla="*/ 20 w 100"/>
                <a:gd name="T43" fmla="*/ 58 h 73"/>
                <a:gd name="T44" fmla="*/ 27 w 100"/>
                <a:gd name="T45" fmla="*/ 62 h 73"/>
                <a:gd name="T46" fmla="*/ 35 w 100"/>
                <a:gd name="T47" fmla="*/ 66 h 73"/>
                <a:gd name="T48" fmla="*/ 43 w 100"/>
                <a:gd name="T49" fmla="*/ 67 h 73"/>
                <a:gd name="T50" fmla="*/ 52 w 100"/>
                <a:gd name="T51" fmla="*/ 67 h 73"/>
                <a:gd name="T52" fmla="*/ 58 w 100"/>
                <a:gd name="T53" fmla="*/ 66 h 73"/>
                <a:gd name="T54" fmla="*/ 62 w 100"/>
                <a:gd name="T55" fmla="*/ 66 h 73"/>
                <a:gd name="T56" fmla="*/ 63 w 100"/>
                <a:gd name="T57" fmla="*/ 67 h 73"/>
                <a:gd name="T58" fmla="*/ 52 w 100"/>
                <a:gd name="T59" fmla="*/ 70 h 73"/>
                <a:gd name="T60" fmla="*/ 41 w 100"/>
                <a:gd name="T61" fmla="*/ 73 h 73"/>
                <a:gd name="T62" fmla="*/ 30 w 100"/>
                <a:gd name="T63" fmla="*/ 73 h 73"/>
                <a:gd name="T64" fmla="*/ 22 w 100"/>
                <a:gd name="T65" fmla="*/ 70 h 73"/>
                <a:gd name="T66" fmla="*/ 15 w 100"/>
                <a:gd name="T67" fmla="*/ 68 h 73"/>
                <a:gd name="T68" fmla="*/ 8 w 100"/>
                <a:gd name="T69" fmla="*/ 64 h 73"/>
                <a:gd name="T70" fmla="*/ 5 w 100"/>
                <a:gd name="T71" fmla="*/ 58 h 73"/>
                <a:gd name="T72" fmla="*/ 1 w 100"/>
                <a:gd name="T73" fmla="*/ 51 h 73"/>
                <a:gd name="T74" fmla="*/ 0 w 100"/>
                <a:gd name="T75" fmla="*/ 44 h 73"/>
                <a:gd name="T76" fmla="*/ 0 w 100"/>
                <a:gd name="T77" fmla="*/ 37 h 73"/>
                <a:gd name="T78" fmla="*/ 2 w 100"/>
                <a:gd name="T79" fmla="*/ 31 h 73"/>
                <a:gd name="T80" fmla="*/ 6 w 100"/>
                <a:gd name="T81" fmla="*/ 26 h 73"/>
                <a:gd name="T82" fmla="*/ 11 w 100"/>
                <a:gd name="T83" fmla="*/ 21 h 73"/>
                <a:gd name="T84" fmla="*/ 16 w 100"/>
                <a:gd name="T85" fmla="*/ 16 h 73"/>
                <a:gd name="T86" fmla="*/ 23 w 100"/>
                <a:gd name="T87" fmla="*/ 12 h 73"/>
                <a:gd name="T88" fmla="*/ 30 w 100"/>
                <a:gd name="T89" fmla="*/ 7 h 73"/>
                <a:gd name="T90" fmla="*/ 39 w 100"/>
                <a:gd name="T91" fmla="*/ 5 h 73"/>
                <a:gd name="T92" fmla="*/ 47 w 100"/>
                <a:gd name="T93" fmla="*/ 2 h 73"/>
                <a:gd name="T94" fmla="*/ 55 w 100"/>
                <a:gd name="T95" fmla="*/ 1 h 73"/>
                <a:gd name="T96" fmla="*/ 63 w 100"/>
                <a:gd name="T97" fmla="*/ 0 h 73"/>
                <a:gd name="T98" fmla="*/ 70 w 100"/>
                <a:gd name="T99" fmla="*/ 0 h 73"/>
                <a:gd name="T100" fmla="*/ 78 w 100"/>
                <a:gd name="T101" fmla="*/ 1 h 73"/>
                <a:gd name="T102" fmla="*/ 82 w 100"/>
                <a:gd name="T103" fmla="*/ 2 h 73"/>
                <a:gd name="T104" fmla="*/ 87 w 100"/>
                <a:gd name="T10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73">
                  <a:moveTo>
                    <a:pt x="87" y="5"/>
                  </a:moveTo>
                  <a:lnTo>
                    <a:pt x="92" y="11"/>
                  </a:lnTo>
                  <a:lnTo>
                    <a:pt x="97" y="16"/>
                  </a:lnTo>
                  <a:lnTo>
                    <a:pt x="100" y="23"/>
                  </a:lnTo>
                  <a:lnTo>
                    <a:pt x="100" y="30"/>
                  </a:lnTo>
                  <a:lnTo>
                    <a:pt x="97" y="29"/>
                  </a:lnTo>
                  <a:lnTo>
                    <a:pt x="93" y="23"/>
                  </a:lnTo>
                  <a:lnTo>
                    <a:pt x="87" y="17"/>
                  </a:lnTo>
                  <a:lnTo>
                    <a:pt x="82" y="13"/>
                  </a:lnTo>
                  <a:lnTo>
                    <a:pt x="73" y="11"/>
                  </a:lnTo>
                  <a:lnTo>
                    <a:pt x="65" y="9"/>
                  </a:lnTo>
                  <a:lnTo>
                    <a:pt x="56" y="9"/>
                  </a:lnTo>
                  <a:lnTo>
                    <a:pt x="48" y="11"/>
                  </a:lnTo>
                  <a:lnTo>
                    <a:pt x="41" y="14"/>
                  </a:lnTo>
                  <a:lnTo>
                    <a:pt x="33" y="19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15" y="37"/>
                  </a:lnTo>
                  <a:lnTo>
                    <a:pt x="13" y="41"/>
                  </a:lnTo>
                  <a:lnTo>
                    <a:pt x="12" y="45"/>
                  </a:lnTo>
                  <a:lnTo>
                    <a:pt x="13" y="50"/>
                  </a:lnTo>
                  <a:lnTo>
                    <a:pt x="20" y="58"/>
                  </a:lnTo>
                  <a:lnTo>
                    <a:pt x="27" y="62"/>
                  </a:lnTo>
                  <a:lnTo>
                    <a:pt x="35" y="66"/>
                  </a:lnTo>
                  <a:lnTo>
                    <a:pt x="43" y="67"/>
                  </a:lnTo>
                  <a:lnTo>
                    <a:pt x="52" y="67"/>
                  </a:lnTo>
                  <a:lnTo>
                    <a:pt x="58" y="66"/>
                  </a:lnTo>
                  <a:lnTo>
                    <a:pt x="62" y="66"/>
                  </a:lnTo>
                  <a:lnTo>
                    <a:pt x="63" y="67"/>
                  </a:lnTo>
                  <a:lnTo>
                    <a:pt x="52" y="70"/>
                  </a:lnTo>
                  <a:lnTo>
                    <a:pt x="41" y="73"/>
                  </a:lnTo>
                  <a:lnTo>
                    <a:pt x="30" y="73"/>
                  </a:lnTo>
                  <a:lnTo>
                    <a:pt x="22" y="70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5" y="58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6" y="26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3" y="12"/>
                  </a:lnTo>
                  <a:lnTo>
                    <a:pt x="30" y="7"/>
                  </a:lnTo>
                  <a:lnTo>
                    <a:pt x="39" y="5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2" y="2"/>
                  </a:lnTo>
                  <a:lnTo>
                    <a:pt x="8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3009" y="3470"/>
              <a:ext cx="121" cy="47"/>
            </a:xfrm>
            <a:custGeom>
              <a:avLst/>
              <a:gdLst>
                <a:gd name="T0" fmla="*/ 115 w 121"/>
                <a:gd name="T1" fmla="*/ 0 h 92"/>
                <a:gd name="T2" fmla="*/ 117 w 121"/>
                <a:gd name="T3" fmla="*/ 13 h 92"/>
                <a:gd name="T4" fmla="*/ 118 w 121"/>
                <a:gd name="T5" fmla="*/ 34 h 92"/>
                <a:gd name="T6" fmla="*/ 120 w 121"/>
                <a:gd name="T7" fmla="*/ 60 h 92"/>
                <a:gd name="T8" fmla="*/ 121 w 121"/>
                <a:gd name="T9" fmla="*/ 81 h 92"/>
                <a:gd name="T10" fmla="*/ 118 w 121"/>
                <a:gd name="T11" fmla="*/ 84 h 92"/>
                <a:gd name="T12" fmla="*/ 113 w 121"/>
                <a:gd name="T13" fmla="*/ 86 h 92"/>
                <a:gd name="T14" fmla="*/ 108 w 121"/>
                <a:gd name="T15" fmla="*/ 89 h 92"/>
                <a:gd name="T16" fmla="*/ 105 w 121"/>
                <a:gd name="T17" fmla="*/ 92 h 92"/>
                <a:gd name="T18" fmla="*/ 101 w 121"/>
                <a:gd name="T19" fmla="*/ 82 h 92"/>
                <a:gd name="T20" fmla="*/ 101 w 121"/>
                <a:gd name="T21" fmla="*/ 61 h 92"/>
                <a:gd name="T22" fmla="*/ 101 w 121"/>
                <a:gd name="T23" fmla="*/ 39 h 92"/>
                <a:gd name="T24" fmla="*/ 100 w 121"/>
                <a:gd name="T25" fmla="*/ 22 h 92"/>
                <a:gd name="T26" fmla="*/ 92 w 121"/>
                <a:gd name="T27" fmla="*/ 26 h 92"/>
                <a:gd name="T28" fmla="*/ 80 w 121"/>
                <a:gd name="T29" fmla="*/ 33 h 92"/>
                <a:gd name="T30" fmla="*/ 66 w 121"/>
                <a:gd name="T31" fmla="*/ 40 h 92"/>
                <a:gd name="T32" fmla="*/ 52 w 121"/>
                <a:gd name="T33" fmla="*/ 47 h 92"/>
                <a:gd name="T34" fmla="*/ 38 w 121"/>
                <a:gd name="T35" fmla="*/ 54 h 92"/>
                <a:gd name="T36" fmla="*/ 25 w 121"/>
                <a:gd name="T37" fmla="*/ 59 h 92"/>
                <a:gd name="T38" fmla="*/ 16 w 121"/>
                <a:gd name="T39" fmla="*/ 61 h 92"/>
                <a:gd name="T40" fmla="*/ 9 w 121"/>
                <a:gd name="T41" fmla="*/ 61 h 92"/>
                <a:gd name="T42" fmla="*/ 6 w 121"/>
                <a:gd name="T43" fmla="*/ 62 h 92"/>
                <a:gd name="T44" fmla="*/ 4 w 121"/>
                <a:gd name="T45" fmla="*/ 61 h 92"/>
                <a:gd name="T46" fmla="*/ 3 w 121"/>
                <a:gd name="T47" fmla="*/ 60 h 92"/>
                <a:gd name="T48" fmla="*/ 0 w 121"/>
                <a:gd name="T49" fmla="*/ 58 h 92"/>
                <a:gd name="T50" fmla="*/ 17 w 121"/>
                <a:gd name="T51" fmla="*/ 51 h 92"/>
                <a:gd name="T52" fmla="*/ 34 w 121"/>
                <a:gd name="T53" fmla="*/ 43 h 92"/>
                <a:gd name="T54" fmla="*/ 54 w 121"/>
                <a:gd name="T55" fmla="*/ 33 h 92"/>
                <a:gd name="T56" fmla="*/ 72 w 121"/>
                <a:gd name="T57" fmla="*/ 23 h 92"/>
                <a:gd name="T58" fmla="*/ 90 w 121"/>
                <a:gd name="T59" fmla="*/ 15 h 92"/>
                <a:gd name="T60" fmla="*/ 103 w 121"/>
                <a:gd name="T61" fmla="*/ 7 h 92"/>
                <a:gd name="T62" fmla="*/ 112 w 121"/>
                <a:gd name="T63" fmla="*/ 2 h 92"/>
                <a:gd name="T64" fmla="*/ 115 w 121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92">
                  <a:moveTo>
                    <a:pt x="115" y="0"/>
                  </a:moveTo>
                  <a:lnTo>
                    <a:pt x="117" y="13"/>
                  </a:lnTo>
                  <a:lnTo>
                    <a:pt x="118" y="34"/>
                  </a:lnTo>
                  <a:lnTo>
                    <a:pt x="120" y="60"/>
                  </a:lnTo>
                  <a:lnTo>
                    <a:pt x="121" y="81"/>
                  </a:lnTo>
                  <a:lnTo>
                    <a:pt x="118" y="84"/>
                  </a:lnTo>
                  <a:lnTo>
                    <a:pt x="113" y="86"/>
                  </a:lnTo>
                  <a:lnTo>
                    <a:pt x="108" y="89"/>
                  </a:lnTo>
                  <a:lnTo>
                    <a:pt x="105" y="92"/>
                  </a:lnTo>
                  <a:lnTo>
                    <a:pt x="101" y="82"/>
                  </a:lnTo>
                  <a:lnTo>
                    <a:pt x="101" y="61"/>
                  </a:lnTo>
                  <a:lnTo>
                    <a:pt x="101" y="39"/>
                  </a:lnTo>
                  <a:lnTo>
                    <a:pt x="100" y="22"/>
                  </a:lnTo>
                  <a:lnTo>
                    <a:pt x="92" y="26"/>
                  </a:lnTo>
                  <a:lnTo>
                    <a:pt x="80" y="33"/>
                  </a:lnTo>
                  <a:lnTo>
                    <a:pt x="66" y="40"/>
                  </a:lnTo>
                  <a:lnTo>
                    <a:pt x="52" y="47"/>
                  </a:lnTo>
                  <a:lnTo>
                    <a:pt x="38" y="54"/>
                  </a:lnTo>
                  <a:lnTo>
                    <a:pt x="25" y="59"/>
                  </a:lnTo>
                  <a:lnTo>
                    <a:pt x="16" y="61"/>
                  </a:lnTo>
                  <a:lnTo>
                    <a:pt x="9" y="61"/>
                  </a:lnTo>
                  <a:lnTo>
                    <a:pt x="6" y="62"/>
                  </a:lnTo>
                  <a:lnTo>
                    <a:pt x="4" y="61"/>
                  </a:lnTo>
                  <a:lnTo>
                    <a:pt x="3" y="60"/>
                  </a:lnTo>
                  <a:lnTo>
                    <a:pt x="0" y="58"/>
                  </a:lnTo>
                  <a:lnTo>
                    <a:pt x="17" y="51"/>
                  </a:lnTo>
                  <a:lnTo>
                    <a:pt x="34" y="43"/>
                  </a:lnTo>
                  <a:lnTo>
                    <a:pt x="54" y="33"/>
                  </a:lnTo>
                  <a:lnTo>
                    <a:pt x="72" y="23"/>
                  </a:lnTo>
                  <a:lnTo>
                    <a:pt x="90" y="15"/>
                  </a:lnTo>
                  <a:lnTo>
                    <a:pt x="103" y="7"/>
                  </a:lnTo>
                  <a:lnTo>
                    <a:pt x="11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>
              <a:off x="2507" y="3473"/>
              <a:ext cx="213" cy="76"/>
            </a:xfrm>
            <a:custGeom>
              <a:avLst/>
              <a:gdLst>
                <a:gd name="T0" fmla="*/ 111 w 213"/>
                <a:gd name="T1" fmla="*/ 9 h 153"/>
                <a:gd name="T2" fmla="*/ 114 w 213"/>
                <a:gd name="T3" fmla="*/ 12 h 153"/>
                <a:gd name="T4" fmla="*/ 118 w 213"/>
                <a:gd name="T5" fmla="*/ 17 h 153"/>
                <a:gd name="T6" fmla="*/ 119 w 213"/>
                <a:gd name="T7" fmla="*/ 21 h 153"/>
                <a:gd name="T8" fmla="*/ 119 w 213"/>
                <a:gd name="T9" fmla="*/ 27 h 153"/>
                <a:gd name="T10" fmla="*/ 132 w 213"/>
                <a:gd name="T11" fmla="*/ 38 h 153"/>
                <a:gd name="T12" fmla="*/ 146 w 213"/>
                <a:gd name="T13" fmla="*/ 54 h 153"/>
                <a:gd name="T14" fmla="*/ 163 w 213"/>
                <a:gd name="T15" fmla="*/ 73 h 153"/>
                <a:gd name="T16" fmla="*/ 178 w 213"/>
                <a:gd name="T17" fmla="*/ 95 h 153"/>
                <a:gd name="T18" fmla="*/ 192 w 213"/>
                <a:gd name="T19" fmla="*/ 116 h 153"/>
                <a:gd name="T20" fmla="*/ 204 w 213"/>
                <a:gd name="T21" fmla="*/ 134 h 153"/>
                <a:gd name="T22" fmla="*/ 211 w 213"/>
                <a:gd name="T23" fmla="*/ 147 h 153"/>
                <a:gd name="T24" fmla="*/ 213 w 213"/>
                <a:gd name="T25" fmla="*/ 153 h 153"/>
                <a:gd name="T26" fmla="*/ 205 w 213"/>
                <a:gd name="T27" fmla="*/ 145 h 153"/>
                <a:gd name="T28" fmla="*/ 192 w 213"/>
                <a:gd name="T29" fmla="*/ 131 h 153"/>
                <a:gd name="T30" fmla="*/ 179 w 213"/>
                <a:gd name="T31" fmla="*/ 115 h 153"/>
                <a:gd name="T32" fmla="*/ 163 w 213"/>
                <a:gd name="T33" fmla="*/ 97 h 153"/>
                <a:gd name="T34" fmla="*/ 147 w 213"/>
                <a:gd name="T35" fmla="*/ 79 h 153"/>
                <a:gd name="T36" fmla="*/ 131 w 213"/>
                <a:gd name="T37" fmla="*/ 61 h 153"/>
                <a:gd name="T38" fmla="*/ 116 w 213"/>
                <a:gd name="T39" fmla="*/ 46 h 153"/>
                <a:gd name="T40" fmla="*/ 102 w 213"/>
                <a:gd name="T41" fmla="*/ 33 h 153"/>
                <a:gd name="T42" fmla="*/ 89 w 213"/>
                <a:gd name="T43" fmla="*/ 38 h 153"/>
                <a:gd name="T44" fmla="*/ 75 w 213"/>
                <a:gd name="T45" fmla="*/ 44 h 153"/>
                <a:gd name="T46" fmla="*/ 62 w 213"/>
                <a:gd name="T47" fmla="*/ 53 h 153"/>
                <a:gd name="T48" fmla="*/ 49 w 213"/>
                <a:gd name="T49" fmla="*/ 61 h 153"/>
                <a:gd name="T50" fmla="*/ 37 w 213"/>
                <a:gd name="T51" fmla="*/ 70 h 153"/>
                <a:gd name="T52" fmla="*/ 29 w 213"/>
                <a:gd name="T53" fmla="*/ 77 h 153"/>
                <a:gd name="T54" fmla="*/ 23 w 213"/>
                <a:gd name="T55" fmla="*/ 83 h 153"/>
                <a:gd name="T56" fmla="*/ 20 w 213"/>
                <a:gd name="T57" fmla="*/ 85 h 153"/>
                <a:gd name="T58" fmla="*/ 17 w 213"/>
                <a:gd name="T59" fmla="*/ 91 h 153"/>
                <a:gd name="T60" fmla="*/ 10 w 213"/>
                <a:gd name="T61" fmla="*/ 102 h 153"/>
                <a:gd name="T62" fmla="*/ 3 w 213"/>
                <a:gd name="T63" fmla="*/ 111 h 153"/>
                <a:gd name="T64" fmla="*/ 0 w 213"/>
                <a:gd name="T65" fmla="*/ 116 h 153"/>
                <a:gd name="T66" fmla="*/ 2 w 213"/>
                <a:gd name="T67" fmla="*/ 104 h 153"/>
                <a:gd name="T68" fmla="*/ 4 w 213"/>
                <a:gd name="T69" fmla="*/ 93 h 153"/>
                <a:gd name="T70" fmla="*/ 9 w 213"/>
                <a:gd name="T71" fmla="*/ 81 h 153"/>
                <a:gd name="T72" fmla="*/ 16 w 213"/>
                <a:gd name="T73" fmla="*/ 72 h 153"/>
                <a:gd name="T74" fmla="*/ 22 w 213"/>
                <a:gd name="T75" fmla="*/ 68 h 153"/>
                <a:gd name="T76" fmla="*/ 30 w 213"/>
                <a:gd name="T77" fmla="*/ 61 h 153"/>
                <a:gd name="T78" fmla="*/ 42 w 213"/>
                <a:gd name="T79" fmla="*/ 53 h 153"/>
                <a:gd name="T80" fmla="*/ 55 w 213"/>
                <a:gd name="T81" fmla="*/ 43 h 153"/>
                <a:gd name="T82" fmla="*/ 66 w 213"/>
                <a:gd name="T83" fmla="*/ 35 h 153"/>
                <a:gd name="T84" fmla="*/ 78 w 213"/>
                <a:gd name="T85" fmla="*/ 28 h 153"/>
                <a:gd name="T86" fmla="*/ 87 w 213"/>
                <a:gd name="T87" fmla="*/ 24 h 153"/>
                <a:gd name="T88" fmla="*/ 93 w 213"/>
                <a:gd name="T89" fmla="*/ 21 h 153"/>
                <a:gd name="T90" fmla="*/ 96 w 213"/>
                <a:gd name="T91" fmla="*/ 19 h 153"/>
                <a:gd name="T92" fmla="*/ 98 w 213"/>
                <a:gd name="T93" fmla="*/ 17 h 153"/>
                <a:gd name="T94" fmla="*/ 99 w 213"/>
                <a:gd name="T95" fmla="*/ 15 h 153"/>
                <a:gd name="T96" fmla="*/ 100 w 213"/>
                <a:gd name="T97" fmla="*/ 13 h 153"/>
                <a:gd name="T98" fmla="*/ 97 w 213"/>
                <a:gd name="T99" fmla="*/ 11 h 153"/>
                <a:gd name="T100" fmla="*/ 95 w 213"/>
                <a:gd name="T101" fmla="*/ 6 h 153"/>
                <a:gd name="T102" fmla="*/ 93 w 213"/>
                <a:gd name="T103" fmla="*/ 3 h 153"/>
                <a:gd name="T104" fmla="*/ 95 w 213"/>
                <a:gd name="T105" fmla="*/ 0 h 153"/>
                <a:gd name="T106" fmla="*/ 100 w 213"/>
                <a:gd name="T107" fmla="*/ 1 h 153"/>
                <a:gd name="T108" fmla="*/ 104 w 213"/>
                <a:gd name="T109" fmla="*/ 3 h 153"/>
                <a:gd name="T110" fmla="*/ 107 w 213"/>
                <a:gd name="T111" fmla="*/ 6 h 153"/>
                <a:gd name="T112" fmla="*/ 111 w 213"/>
                <a:gd name="T113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3" h="153">
                  <a:moveTo>
                    <a:pt x="111" y="9"/>
                  </a:moveTo>
                  <a:lnTo>
                    <a:pt x="114" y="12"/>
                  </a:lnTo>
                  <a:lnTo>
                    <a:pt x="118" y="17"/>
                  </a:lnTo>
                  <a:lnTo>
                    <a:pt x="119" y="21"/>
                  </a:lnTo>
                  <a:lnTo>
                    <a:pt x="119" y="27"/>
                  </a:lnTo>
                  <a:lnTo>
                    <a:pt x="132" y="38"/>
                  </a:lnTo>
                  <a:lnTo>
                    <a:pt x="146" y="54"/>
                  </a:lnTo>
                  <a:lnTo>
                    <a:pt x="163" y="73"/>
                  </a:lnTo>
                  <a:lnTo>
                    <a:pt x="178" y="95"/>
                  </a:lnTo>
                  <a:lnTo>
                    <a:pt x="192" y="116"/>
                  </a:lnTo>
                  <a:lnTo>
                    <a:pt x="204" y="134"/>
                  </a:lnTo>
                  <a:lnTo>
                    <a:pt x="211" y="147"/>
                  </a:lnTo>
                  <a:lnTo>
                    <a:pt x="213" y="153"/>
                  </a:lnTo>
                  <a:lnTo>
                    <a:pt x="205" y="145"/>
                  </a:lnTo>
                  <a:lnTo>
                    <a:pt x="192" y="131"/>
                  </a:lnTo>
                  <a:lnTo>
                    <a:pt x="179" y="115"/>
                  </a:lnTo>
                  <a:lnTo>
                    <a:pt x="163" y="97"/>
                  </a:lnTo>
                  <a:lnTo>
                    <a:pt x="147" y="79"/>
                  </a:lnTo>
                  <a:lnTo>
                    <a:pt x="131" y="61"/>
                  </a:lnTo>
                  <a:lnTo>
                    <a:pt x="116" y="46"/>
                  </a:lnTo>
                  <a:lnTo>
                    <a:pt x="102" y="33"/>
                  </a:lnTo>
                  <a:lnTo>
                    <a:pt x="89" y="38"/>
                  </a:lnTo>
                  <a:lnTo>
                    <a:pt x="75" y="44"/>
                  </a:lnTo>
                  <a:lnTo>
                    <a:pt x="62" y="53"/>
                  </a:lnTo>
                  <a:lnTo>
                    <a:pt x="49" y="61"/>
                  </a:lnTo>
                  <a:lnTo>
                    <a:pt x="37" y="70"/>
                  </a:lnTo>
                  <a:lnTo>
                    <a:pt x="29" y="77"/>
                  </a:lnTo>
                  <a:lnTo>
                    <a:pt x="23" y="83"/>
                  </a:lnTo>
                  <a:lnTo>
                    <a:pt x="20" y="85"/>
                  </a:lnTo>
                  <a:lnTo>
                    <a:pt x="17" y="91"/>
                  </a:lnTo>
                  <a:lnTo>
                    <a:pt x="10" y="102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4" y="93"/>
                  </a:lnTo>
                  <a:lnTo>
                    <a:pt x="9" y="81"/>
                  </a:lnTo>
                  <a:lnTo>
                    <a:pt x="16" y="72"/>
                  </a:lnTo>
                  <a:lnTo>
                    <a:pt x="22" y="68"/>
                  </a:lnTo>
                  <a:lnTo>
                    <a:pt x="30" y="61"/>
                  </a:lnTo>
                  <a:lnTo>
                    <a:pt x="42" y="53"/>
                  </a:lnTo>
                  <a:lnTo>
                    <a:pt x="55" y="43"/>
                  </a:lnTo>
                  <a:lnTo>
                    <a:pt x="66" y="35"/>
                  </a:lnTo>
                  <a:lnTo>
                    <a:pt x="78" y="28"/>
                  </a:lnTo>
                  <a:lnTo>
                    <a:pt x="87" y="24"/>
                  </a:lnTo>
                  <a:lnTo>
                    <a:pt x="93" y="21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3"/>
                  </a:lnTo>
                  <a:lnTo>
                    <a:pt x="95" y="0"/>
                  </a:lnTo>
                  <a:lnTo>
                    <a:pt x="100" y="1"/>
                  </a:lnTo>
                  <a:lnTo>
                    <a:pt x="104" y="3"/>
                  </a:lnTo>
                  <a:lnTo>
                    <a:pt x="107" y="6"/>
                  </a:lnTo>
                  <a:lnTo>
                    <a:pt x="1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2995" y="3496"/>
              <a:ext cx="82" cy="24"/>
            </a:xfrm>
            <a:custGeom>
              <a:avLst/>
              <a:gdLst>
                <a:gd name="T0" fmla="*/ 82 w 82"/>
                <a:gd name="T1" fmla="*/ 1 h 47"/>
                <a:gd name="T2" fmla="*/ 80 w 82"/>
                <a:gd name="T3" fmla="*/ 4 h 47"/>
                <a:gd name="T4" fmla="*/ 74 w 82"/>
                <a:gd name="T5" fmla="*/ 9 h 47"/>
                <a:gd name="T6" fmla="*/ 65 w 82"/>
                <a:gd name="T7" fmla="*/ 16 h 47"/>
                <a:gd name="T8" fmla="*/ 54 w 82"/>
                <a:gd name="T9" fmla="*/ 24 h 47"/>
                <a:gd name="T10" fmla="*/ 41 w 82"/>
                <a:gd name="T11" fmla="*/ 32 h 47"/>
                <a:gd name="T12" fmla="*/ 30 w 82"/>
                <a:gd name="T13" fmla="*/ 39 h 47"/>
                <a:gd name="T14" fmla="*/ 18 w 82"/>
                <a:gd name="T15" fmla="*/ 44 h 47"/>
                <a:gd name="T16" fmla="*/ 7 w 82"/>
                <a:gd name="T17" fmla="*/ 47 h 47"/>
                <a:gd name="T18" fmla="*/ 5 w 82"/>
                <a:gd name="T19" fmla="*/ 45 h 47"/>
                <a:gd name="T20" fmla="*/ 3 w 82"/>
                <a:gd name="T21" fmla="*/ 42 h 47"/>
                <a:gd name="T22" fmla="*/ 0 w 82"/>
                <a:gd name="T23" fmla="*/ 39 h 47"/>
                <a:gd name="T24" fmla="*/ 0 w 82"/>
                <a:gd name="T25" fmla="*/ 36 h 47"/>
                <a:gd name="T26" fmla="*/ 10 w 82"/>
                <a:gd name="T27" fmla="*/ 32 h 47"/>
                <a:gd name="T28" fmla="*/ 20 w 82"/>
                <a:gd name="T29" fmla="*/ 27 h 47"/>
                <a:gd name="T30" fmla="*/ 31 w 82"/>
                <a:gd name="T31" fmla="*/ 23 h 47"/>
                <a:gd name="T32" fmla="*/ 41 w 82"/>
                <a:gd name="T33" fmla="*/ 18 h 47"/>
                <a:gd name="T34" fmla="*/ 52 w 82"/>
                <a:gd name="T35" fmla="*/ 12 h 47"/>
                <a:gd name="T36" fmla="*/ 61 w 82"/>
                <a:gd name="T37" fmla="*/ 8 h 47"/>
                <a:gd name="T38" fmla="*/ 71 w 82"/>
                <a:gd name="T39" fmla="*/ 3 h 47"/>
                <a:gd name="T40" fmla="*/ 78 w 82"/>
                <a:gd name="T41" fmla="*/ 0 h 47"/>
                <a:gd name="T42" fmla="*/ 82 w 82"/>
                <a:gd name="T4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47">
                  <a:moveTo>
                    <a:pt x="82" y="1"/>
                  </a:moveTo>
                  <a:lnTo>
                    <a:pt x="80" y="4"/>
                  </a:lnTo>
                  <a:lnTo>
                    <a:pt x="74" y="9"/>
                  </a:lnTo>
                  <a:lnTo>
                    <a:pt x="65" y="16"/>
                  </a:lnTo>
                  <a:lnTo>
                    <a:pt x="54" y="24"/>
                  </a:lnTo>
                  <a:lnTo>
                    <a:pt x="41" y="32"/>
                  </a:lnTo>
                  <a:lnTo>
                    <a:pt x="30" y="39"/>
                  </a:lnTo>
                  <a:lnTo>
                    <a:pt x="18" y="44"/>
                  </a:lnTo>
                  <a:lnTo>
                    <a:pt x="7" y="47"/>
                  </a:lnTo>
                  <a:lnTo>
                    <a:pt x="5" y="45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10" y="32"/>
                  </a:lnTo>
                  <a:lnTo>
                    <a:pt x="20" y="27"/>
                  </a:lnTo>
                  <a:lnTo>
                    <a:pt x="31" y="23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61" y="8"/>
                  </a:lnTo>
                  <a:lnTo>
                    <a:pt x="71" y="3"/>
                  </a:lnTo>
                  <a:lnTo>
                    <a:pt x="78" y="0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3006" y="3500"/>
              <a:ext cx="80" cy="30"/>
            </a:xfrm>
            <a:custGeom>
              <a:avLst/>
              <a:gdLst>
                <a:gd name="T0" fmla="*/ 3 w 80"/>
                <a:gd name="T1" fmla="*/ 59 h 59"/>
                <a:gd name="T2" fmla="*/ 1 w 80"/>
                <a:gd name="T3" fmla="*/ 56 h 59"/>
                <a:gd name="T4" fmla="*/ 0 w 80"/>
                <a:gd name="T5" fmla="*/ 54 h 59"/>
                <a:gd name="T6" fmla="*/ 0 w 80"/>
                <a:gd name="T7" fmla="*/ 53 h 59"/>
                <a:gd name="T8" fmla="*/ 1 w 80"/>
                <a:gd name="T9" fmla="*/ 51 h 59"/>
                <a:gd name="T10" fmla="*/ 4 w 80"/>
                <a:gd name="T11" fmla="*/ 48 h 59"/>
                <a:gd name="T12" fmla="*/ 9 w 80"/>
                <a:gd name="T13" fmla="*/ 46 h 59"/>
                <a:gd name="T14" fmla="*/ 15 w 80"/>
                <a:gd name="T15" fmla="*/ 44 h 59"/>
                <a:gd name="T16" fmla="*/ 21 w 80"/>
                <a:gd name="T17" fmla="*/ 40 h 59"/>
                <a:gd name="T18" fmla="*/ 26 w 80"/>
                <a:gd name="T19" fmla="*/ 37 h 59"/>
                <a:gd name="T20" fmla="*/ 30 w 80"/>
                <a:gd name="T21" fmla="*/ 34 h 59"/>
                <a:gd name="T22" fmla="*/ 34 w 80"/>
                <a:gd name="T23" fmla="*/ 32 h 59"/>
                <a:gd name="T24" fmla="*/ 36 w 80"/>
                <a:gd name="T25" fmla="*/ 31 h 59"/>
                <a:gd name="T26" fmla="*/ 39 w 80"/>
                <a:gd name="T27" fmla="*/ 30 h 59"/>
                <a:gd name="T28" fmla="*/ 44 w 80"/>
                <a:gd name="T29" fmla="*/ 26 h 59"/>
                <a:gd name="T30" fmla="*/ 50 w 80"/>
                <a:gd name="T31" fmla="*/ 22 h 59"/>
                <a:gd name="T32" fmla="*/ 59 w 80"/>
                <a:gd name="T33" fmla="*/ 16 h 59"/>
                <a:gd name="T34" fmla="*/ 66 w 80"/>
                <a:gd name="T35" fmla="*/ 10 h 59"/>
                <a:gd name="T36" fmla="*/ 71 w 80"/>
                <a:gd name="T37" fmla="*/ 6 h 59"/>
                <a:gd name="T38" fmla="*/ 77 w 80"/>
                <a:gd name="T39" fmla="*/ 1 h 59"/>
                <a:gd name="T40" fmla="*/ 80 w 80"/>
                <a:gd name="T41" fmla="*/ 0 h 59"/>
                <a:gd name="T42" fmla="*/ 80 w 80"/>
                <a:gd name="T43" fmla="*/ 4 h 59"/>
                <a:gd name="T44" fmla="*/ 76 w 80"/>
                <a:gd name="T45" fmla="*/ 11 h 59"/>
                <a:gd name="T46" fmla="*/ 69 w 80"/>
                <a:gd name="T47" fmla="*/ 21 h 59"/>
                <a:gd name="T48" fmla="*/ 60 w 80"/>
                <a:gd name="T49" fmla="*/ 29 h 59"/>
                <a:gd name="T50" fmla="*/ 48 w 80"/>
                <a:gd name="T51" fmla="*/ 38 h 59"/>
                <a:gd name="T52" fmla="*/ 35 w 80"/>
                <a:gd name="T53" fmla="*/ 47 h 59"/>
                <a:gd name="T54" fmla="*/ 20 w 80"/>
                <a:gd name="T55" fmla="*/ 54 h 59"/>
                <a:gd name="T56" fmla="*/ 3 w 80"/>
                <a:gd name="T5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59">
                  <a:moveTo>
                    <a:pt x="3" y="59"/>
                  </a:moveTo>
                  <a:lnTo>
                    <a:pt x="1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9" y="46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6" y="37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1"/>
                  </a:lnTo>
                  <a:lnTo>
                    <a:pt x="39" y="30"/>
                  </a:lnTo>
                  <a:lnTo>
                    <a:pt x="44" y="26"/>
                  </a:lnTo>
                  <a:lnTo>
                    <a:pt x="50" y="22"/>
                  </a:lnTo>
                  <a:lnTo>
                    <a:pt x="59" y="16"/>
                  </a:lnTo>
                  <a:lnTo>
                    <a:pt x="66" y="10"/>
                  </a:lnTo>
                  <a:lnTo>
                    <a:pt x="71" y="6"/>
                  </a:lnTo>
                  <a:lnTo>
                    <a:pt x="77" y="1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76" y="11"/>
                  </a:lnTo>
                  <a:lnTo>
                    <a:pt x="69" y="21"/>
                  </a:lnTo>
                  <a:lnTo>
                    <a:pt x="60" y="29"/>
                  </a:lnTo>
                  <a:lnTo>
                    <a:pt x="48" y="38"/>
                  </a:lnTo>
                  <a:lnTo>
                    <a:pt x="35" y="47"/>
                  </a:lnTo>
                  <a:lnTo>
                    <a:pt x="20" y="54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2485" y="3521"/>
              <a:ext cx="320" cy="77"/>
            </a:xfrm>
            <a:custGeom>
              <a:avLst/>
              <a:gdLst>
                <a:gd name="T0" fmla="*/ 320 w 320"/>
                <a:gd name="T1" fmla="*/ 4 h 155"/>
                <a:gd name="T2" fmla="*/ 319 w 320"/>
                <a:gd name="T3" fmla="*/ 14 h 155"/>
                <a:gd name="T4" fmla="*/ 314 w 320"/>
                <a:gd name="T5" fmla="*/ 28 h 155"/>
                <a:gd name="T6" fmla="*/ 305 w 320"/>
                <a:gd name="T7" fmla="*/ 44 h 155"/>
                <a:gd name="T8" fmla="*/ 293 w 320"/>
                <a:gd name="T9" fmla="*/ 63 h 155"/>
                <a:gd name="T10" fmla="*/ 278 w 320"/>
                <a:gd name="T11" fmla="*/ 81 h 155"/>
                <a:gd name="T12" fmla="*/ 260 w 320"/>
                <a:gd name="T13" fmla="*/ 98 h 155"/>
                <a:gd name="T14" fmla="*/ 240 w 320"/>
                <a:gd name="T15" fmla="*/ 114 h 155"/>
                <a:gd name="T16" fmla="*/ 218 w 320"/>
                <a:gd name="T17" fmla="*/ 128 h 155"/>
                <a:gd name="T18" fmla="*/ 198 w 320"/>
                <a:gd name="T19" fmla="*/ 139 h 155"/>
                <a:gd name="T20" fmla="*/ 174 w 320"/>
                <a:gd name="T21" fmla="*/ 147 h 155"/>
                <a:gd name="T22" fmla="*/ 149 w 320"/>
                <a:gd name="T23" fmla="*/ 151 h 155"/>
                <a:gd name="T24" fmla="*/ 126 w 320"/>
                <a:gd name="T25" fmla="*/ 154 h 155"/>
                <a:gd name="T26" fmla="*/ 104 w 320"/>
                <a:gd name="T27" fmla="*/ 155 h 155"/>
                <a:gd name="T28" fmla="*/ 86 w 320"/>
                <a:gd name="T29" fmla="*/ 155 h 155"/>
                <a:gd name="T30" fmla="*/ 74 w 320"/>
                <a:gd name="T31" fmla="*/ 154 h 155"/>
                <a:gd name="T32" fmla="*/ 70 w 320"/>
                <a:gd name="T33" fmla="*/ 154 h 155"/>
                <a:gd name="T34" fmla="*/ 50 w 320"/>
                <a:gd name="T35" fmla="*/ 147 h 155"/>
                <a:gd name="T36" fmla="*/ 33 w 320"/>
                <a:gd name="T37" fmla="*/ 140 h 155"/>
                <a:gd name="T38" fmla="*/ 21 w 320"/>
                <a:gd name="T39" fmla="*/ 131 h 155"/>
                <a:gd name="T40" fmla="*/ 12 w 320"/>
                <a:gd name="T41" fmla="*/ 122 h 155"/>
                <a:gd name="T42" fmla="*/ 6 w 320"/>
                <a:gd name="T43" fmla="*/ 114 h 155"/>
                <a:gd name="T44" fmla="*/ 3 w 320"/>
                <a:gd name="T45" fmla="*/ 109 h 155"/>
                <a:gd name="T46" fmla="*/ 0 w 320"/>
                <a:gd name="T47" fmla="*/ 104 h 155"/>
                <a:gd name="T48" fmla="*/ 0 w 320"/>
                <a:gd name="T49" fmla="*/ 103 h 155"/>
                <a:gd name="T50" fmla="*/ 10 w 320"/>
                <a:gd name="T51" fmla="*/ 110 h 155"/>
                <a:gd name="T52" fmla="*/ 20 w 320"/>
                <a:gd name="T53" fmla="*/ 117 h 155"/>
                <a:gd name="T54" fmla="*/ 32 w 320"/>
                <a:gd name="T55" fmla="*/ 122 h 155"/>
                <a:gd name="T56" fmla="*/ 44 w 320"/>
                <a:gd name="T57" fmla="*/ 127 h 155"/>
                <a:gd name="T58" fmla="*/ 55 w 320"/>
                <a:gd name="T59" fmla="*/ 131 h 155"/>
                <a:gd name="T60" fmla="*/ 68 w 320"/>
                <a:gd name="T61" fmla="*/ 133 h 155"/>
                <a:gd name="T62" fmla="*/ 81 w 320"/>
                <a:gd name="T63" fmla="*/ 135 h 155"/>
                <a:gd name="T64" fmla="*/ 95 w 320"/>
                <a:gd name="T65" fmla="*/ 135 h 155"/>
                <a:gd name="T66" fmla="*/ 108 w 320"/>
                <a:gd name="T67" fmla="*/ 136 h 155"/>
                <a:gd name="T68" fmla="*/ 121 w 320"/>
                <a:gd name="T69" fmla="*/ 136 h 155"/>
                <a:gd name="T70" fmla="*/ 134 w 320"/>
                <a:gd name="T71" fmla="*/ 135 h 155"/>
                <a:gd name="T72" fmla="*/ 146 w 320"/>
                <a:gd name="T73" fmla="*/ 134 h 155"/>
                <a:gd name="T74" fmla="*/ 158 w 320"/>
                <a:gd name="T75" fmla="*/ 132 h 155"/>
                <a:gd name="T76" fmla="*/ 169 w 320"/>
                <a:gd name="T77" fmla="*/ 129 h 155"/>
                <a:gd name="T78" fmla="*/ 180 w 320"/>
                <a:gd name="T79" fmla="*/ 127 h 155"/>
                <a:gd name="T80" fmla="*/ 189 w 320"/>
                <a:gd name="T81" fmla="*/ 124 h 155"/>
                <a:gd name="T82" fmla="*/ 200 w 320"/>
                <a:gd name="T83" fmla="*/ 118 h 155"/>
                <a:gd name="T84" fmla="*/ 209 w 320"/>
                <a:gd name="T85" fmla="*/ 112 h 155"/>
                <a:gd name="T86" fmla="*/ 219 w 320"/>
                <a:gd name="T87" fmla="*/ 105 h 155"/>
                <a:gd name="T88" fmla="*/ 228 w 320"/>
                <a:gd name="T89" fmla="*/ 99 h 155"/>
                <a:gd name="T90" fmla="*/ 238 w 320"/>
                <a:gd name="T91" fmla="*/ 93 h 155"/>
                <a:gd name="T92" fmla="*/ 246 w 320"/>
                <a:gd name="T93" fmla="*/ 86 h 155"/>
                <a:gd name="T94" fmla="*/ 255 w 320"/>
                <a:gd name="T95" fmla="*/ 78 h 155"/>
                <a:gd name="T96" fmla="*/ 263 w 320"/>
                <a:gd name="T97" fmla="*/ 69 h 155"/>
                <a:gd name="T98" fmla="*/ 269 w 320"/>
                <a:gd name="T99" fmla="*/ 61 h 155"/>
                <a:gd name="T100" fmla="*/ 275 w 320"/>
                <a:gd name="T101" fmla="*/ 50 h 155"/>
                <a:gd name="T102" fmla="*/ 282 w 320"/>
                <a:gd name="T103" fmla="*/ 37 h 155"/>
                <a:gd name="T104" fmla="*/ 290 w 320"/>
                <a:gd name="T105" fmla="*/ 25 h 155"/>
                <a:gd name="T106" fmla="*/ 299 w 320"/>
                <a:gd name="T107" fmla="*/ 13 h 155"/>
                <a:gd name="T108" fmla="*/ 306 w 320"/>
                <a:gd name="T109" fmla="*/ 4 h 155"/>
                <a:gd name="T110" fmla="*/ 313 w 320"/>
                <a:gd name="T111" fmla="*/ 0 h 155"/>
                <a:gd name="T112" fmla="*/ 320 w 320"/>
                <a:gd name="T113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155">
                  <a:moveTo>
                    <a:pt x="320" y="4"/>
                  </a:moveTo>
                  <a:lnTo>
                    <a:pt x="319" y="14"/>
                  </a:lnTo>
                  <a:lnTo>
                    <a:pt x="314" y="28"/>
                  </a:lnTo>
                  <a:lnTo>
                    <a:pt x="305" y="44"/>
                  </a:lnTo>
                  <a:lnTo>
                    <a:pt x="293" y="63"/>
                  </a:lnTo>
                  <a:lnTo>
                    <a:pt x="278" y="81"/>
                  </a:lnTo>
                  <a:lnTo>
                    <a:pt x="260" y="98"/>
                  </a:lnTo>
                  <a:lnTo>
                    <a:pt x="240" y="114"/>
                  </a:lnTo>
                  <a:lnTo>
                    <a:pt x="218" y="128"/>
                  </a:lnTo>
                  <a:lnTo>
                    <a:pt x="198" y="139"/>
                  </a:lnTo>
                  <a:lnTo>
                    <a:pt x="174" y="147"/>
                  </a:lnTo>
                  <a:lnTo>
                    <a:pt x="149" y="151"/>
                  </a:lnTo>
                  <a:lnTo>
                    <a:pt x="126" y="154"/>
                  </a:lnTo>
                  <a:lnTo>
                    <a:pt x="104" y="155"/>
                  </a:lnTo>
                  <a:lnTo>
                    <a:pt x="86" y="155"/>
                  </a:lnTo>
                  <a:lnTo>
                    <a:pt x="74" y="154"/>
                  </a:lnTo>
                  <a:lnTo>
                    <a:pt x="70" y="154"/>
                  </a:lnTo>
                  <a:lnTo>
                    <a:pt x="50" y="147"/>
                  </a:lnTo>
                  <a:lnTo>
                    <a:pt x="33" y="140"/>
                  </a:lnTo>
                  <a:lnTo>
                    <a:pt x="21" y="131"/>
                  </a:lnTo>
                  <a:lnTo>
                    <a:pt x="12" y="122"/>
                  </a:lnTo>
                  <a:lnTo>
                    <a:pt x="6" y="114"/>
                  </a:lnTo>
                  <a:lnTo>
                    <a:pt x="3" y="109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10" y="110"/>
                  </a:lnTo>
                  <a:lnTo>
                    <a:pt x="20" y="117"/>
                  </a:lnTo>
                  <a:lnTo>
                    <a:pt x="32" y="122"/>
                  </a:lnTo>
                  <a:lnTo>
                    <a:pt x="44" y="127"/>
                  </a:lnTo>
                  <a:lnTo>
                    <a:pt x="55" y="131"/>
                  </a:lnTo>
                  <a:lnTo>
                    <a:pt x="68" y="133"/>
                  </a:lnTo>
                  <a:lnTo>
                    <a:pt x="81" y="135"/>
                  </a:lnTo>
                  <a:lnTo>
                    <a:pt x="95" y="135"/>
                  </a:lnTo>
                  <a:lnTo>
                    <a:pt x="108" y="136"/>
                  </a:lnTo>
                  <a:lnTo>
                    <a:pt x="121" y="136"/>
                  </a:lnTo>
                  <a:lnTo>
                    <a:pt x="134" y="135"/>
                  </a:lnTo>
                  <a:lnTo>
                    <a:pt x="146" y="134"/>
                  </a:lnTo>
                  <a:lnTo>
                    <a:pt x="158" y="132"/>
                  </a:lnTo>
                  <a:lnTo>
                    <a:pt x="169" y="129"/>
                  </a:lnTo>
                  <a:lnTo>
                    <a:pt x="180" y="127"/>
                  </a:lnTo>
                  <a:lnTo>
                    <a:pt x="189" y="124"/>
                  </a:lnTo>
                  <a:lnTo>
                    <a:pt x="200" y="118"/>
                  </a:lnTo>
                  <a:lnTo>
                    <a:pt x="209" y="112"/>
                  </a:lnTo>
                  <a:lnTo>
                    <a:pt x="219" y="105"/>
                  </a:lnTo>
                  <a:lnTo>
                    <a:pt x="228" y="99"/>
                  </a:lnTo>
                  <a:lnTo>
                    <a:pt x="238" y="93"/>
                  </a:lnTo>
                  <a:lnTo>
                    <a:pt x="246" y="86"/>
                  </a:lnTo>
                  <a:lnTo>
                    <a:pt x="255" y="78"/>
                  </a:lnTo>
                  <a:lnTo>
                    <a:pt x="263" y="69"/>
                  </a:lnTo>
                  <a:lnTo>
                    <a:pt x="269" y="61"/>
                  </a:lnTo>
                  <a:lnTo>
                    <a:pt x="275" y="50"/>
                  </a:lnTo>
                  <a:lnTo>
                    <a:pt x="282" y="37"/>
                  </a:lnTo>
                  <a:lnTo>
                    <a:pt x="290" y="25"/>
                  </a:lnTo>
                  <a:lnTo>
                    <a:pt x="299" y="13"/>
                  </a:lnTo>
                  <a:lnTo>
                    <a:pt x="306" y="4"/>
                  </a:lnTo>
                  <a:lnTo>
                    <a:pt x="313" y="0"/>
                  </a:lnTo>
                  <a:lnTo>
                    <a:pt x="3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2737" y="3525"/>
              <a:ext cx="27" cy="16"/>
            </a:xfrm>
            <a:custGeom>
              <a:avLst/>
              <a:gdLst>
                <a:gd name="T0" fmla="*/ 24 w 27"/>
                <a:gd name="T1" fmla="*/ 4 h 34"/>
                <a:gd name="T2" fmla="*/ 26 w 27"/>
                <a:gd name="T3" fmla="*/ 6 h 34"/>
                <a:gd name="T4" fmla="*/ 26 w 27"/>
                <a:gd name="T5" fmla="*/ 7 h 34"/>
                <a:gd name="T6" fmla="*/ 27 w 27"/>
                <a:gd name="T7" fmla="*/ 9 h 34"/>
                <a:gd name="T8" fmla="*/ 27 w 27"/>
                <a:gd name="T9" fmla="*/ 12 h 34"/>
                <a:gd name="T10" fmla="*/ 21 w 27"/>
                <a:gd name="T11" fmla="*/ 12 h 34"/>
                <a:gd name="T12" fmla="*/ 16 w 27"/>
                <a:gd name="T13" fmla="*/ 12 h 34"/>
                <a:gd name="T14" fmla="*/ 11 w 27"/>
                <a:gd name="T15" fmla="*/ 14 h 34"/>
                <a:gd name="T16" fmla="*/ 13 w 27"/>
                <a:gd name="T17" fmla="*/ 20 h 34"/>
                <a:gd name="T18" fmla="*/ 15 w 27"/>
                <a:gd name="T19" fmla="*/ 23 h 34"/>
                <a:gd name="T20" fmla="*/ 20 w 27"/>
                <a:gd name="T21" fmla="*/ 23 h 34"/>
                <a:gd name="T22" fmla="*/ 24 w 27"/>
                <a:gd name="T23" fmla="*/ 26 h 34"/>
                <a:gd name="T24" fmla="*/ 24 w 27"/>
                <a:gd name="T25" fmla="*/ 31 h 34"/>
                <a:gd name="T26" fmla="*/ 21 w 27"/>
                <a:gd name="T27" fmla="*/ 34 h 34"/>
                <a:gd name="T28" fmla="*/ 17 w 27"/>
                <a:gd name="T29" fmla="*/ 34 h 34"/>
                <a:gd name="T30" fmla="*/ 14 w 27"/>
                <a:gd name="T31" fmla="*/ 34 h 34"/>
                <a:gd name="T32" fmla="*/ 10 w 27"/>
                <a:gd name="T33" fmla="*/ 33 h 34"/>
                <a:gd name="T34" fmla="*/ 6 w 27"/>
                <a:gd name="T35" fmla="*/ 31 h 34"/>
                <a:gd name="T36" fmla="*/ 3 w 27"/>
                <a:gd name="T37" fmla="*/ 28 h 34"/>
                <a:gd name="T38" fmla="*/ 2 w 27"/>
                <a:gd name="T39" fmla="*/ 26 h 34"/>
                <a:gd name="T40" fmla="*/ 0 w 27"/>
                <a:gd name="T41" fmla="*/ 22 h 34"/>
                <a:gd name="T42" fmla="*/ 0 w 27"/>
                <a:gd name="T43" fmla="*/ 18 h 34"/>
                <a:gd name="T44" fmla="*/ 1 w 27"/>
                <a:gd name="T45" fmla="*/ 12 h 34"/>
                <a:gd name="T46" fmla="*/ 3 w 27"/>
                <a:gd name="T47" fmla="*/ 7 h 34"/>
                <a:gd name="T48" fmla="*/ 6 w 27"/>
                <a:gd name="T49" fmla="*/ 4 h 34"/>
                <a:gd name="T50" fmla="*/ 10 w 27"/>
                <a:gd name="T51" fmla="*/ 1 h 34"/>
                <a:gd name="T52" fmla="*/ 15 w 27"/>
                <a:gd name="T53" fmla="*/ 0 h 34"/>
                <a:gd name="T54" fmla="*/ 21 w 27"/>
                <a:gd name="T55" fmla="*/ 0 h 34"/>
                <a:gd name="T56" fmla="*/ 24 w 27"/>
                <a:gd name="T5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34">
                  <a:moveTo>
                    <a:pt x="24" y="4"/>
                  </a:move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1" y="12"/>
                  </a:lnTo>
                  <a:lnTo>
                    <a:pt x="16" y="12"/>
                  </a:lnTo>
                  <a:lnTo>
                    <a:pt x="11" y="14"/>
                  </a:lnTo>
                  <a:lnTo>
                    <a:pt x="13" y="20"/>
                  </a:lnTo>
                  <a:lnTo>
                    <a:pt x="15" y="23"/>
                  </a:lnTo>
                  <a:lnTo>
                    <a:pt x="20" y="23"/>
                  </a:lnTo>
                  <a:lnTo>
                    <a:pt x="24" y="26"/>
                  </a:lnTo>
                  <a:lnTo>
                    <a:pt x="24" y="31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0" y="33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2549" y="3643"/>
              <a:ext cx="27" cy="42"/>
            </a:xfrm>
            <a:custGeom>
              <a:avLst/>
              <a:gdLst>
                <a:gd name="T0" fmla="*/ 27 w 27"/>
                <a:gd name="T1" fmla="*/ 20 h 84"/>
                <a:gd name="T2" fmla="*/ 25 w 27"/>
                <a:gd name="T3" fmla="*/ 30 h 84"/>
                <a:gd name="T4" fmla="*/ 22 w 27"/>
                <a:gd name="T5" fmla="*/ 38 h 84"/>
                <a:gd name="T6" fmla="*/ 20 w 27"/>
                <a:gd name="T7" fmla="*/ 46 h 84"/>
                <a:gd name="T8" fmla="*/ 22 w 27"/>
                <a:gd name="T9" fmla="*/ 55 h 84"/>
                <a:gd name="T10" fmla="*/ 22 w 27"/>
                <a:gd name="T11" fmla="*/ 63 h 84"/>
                <a:gd name="T12" fmla="*/ 20 w 27"/>
                <a:gd name="T13" fmla="*/ 70 h 84"/>
                <a:gd name="T14" fmla="*/ 15 w 27"/>
                <a:gd name="T15" fmla="*/ 77 h 84"/>
                <a:gd name="T16" fmla="*/ 9 w 27"/>
                <a:gd name="T17" fmla="*/ 84 h 84"/>
                <a:gd name="T18" fmla="*/ 6 w 27"/>
                <a:gd name="T19" fmla="*/ 84 h 84"/>
                <a:gd name="T20" fmla="*/ 3 w 27"/>
                <a:gd name="T21" fmla="*/ 83 h 84"/>
                <a:gd name="T22" fmla="*/ 1 w 27"/>
                <a:gd name="T23" fmla="*/ 81 h 84"/>
                <a:gd name="T24" fmla="*/ 0 w 27"/>
                <a:gd name="T25" fmla="*/ 79 h 84"/>
                <a:gd name="T26" fmla="*/ 3 w 27"/>
                <a:gd name="T27" fmla="*/ 72 h 84"/>
                <a:gd name="T28" fmla="*/ 9 w 27"/>
                <a:gd name="T29" fmla="*/ 67 h 84"/>
                <a:gd name="T30" fmla="*/ 13 w 27"/>
                <a:gd name="T31" fmla="*/ 60 h 84"/>
                <a:gd name="T32" fmla="*/ 11 w 27"/>
                <a:gd name="T33" fmla="*/ 50 h 84"/>
                <a:gd name="T34" fmla="*/ 10 w 27"/>
                <a:gd name="T35" fmla="*/ 47 h 84"/>
                <a:gd name="T36" fmla="*/ 9 w 27"/>
                <a:gd name="T37" fmla="*/ 43 h 84"/>
                <a:gd name="T38" fmla="*/ 8 w 27"/>
                <a:gd name="T39" fmla="*/ 40 h 84"/>
                <a:gd name="T40" fmla="*/ 9 w 27"/>
                <a:gd name="T41" fmla="*/ 37 h 84"/>
                <a:gd name="T42" fmla="*/ 13 w 27"/>
                <a:gd name="T43" fmla="*/ 32 h 84"/>
                <a:gd name="T44" fmla="*/ 15 w 27"/>
                <a:gd name="T45" fmla="*/ 27 h 84"/>
                <a:gd name="T46" fmla="*/ 16 w 27"/>
                <a:gd name="T47" fmla="*/ 22 h 84"/>
                <a:gd name="T48" fmla="*/ 17 w 27"/>
                <a:gd name="T49" fmla="*/ 16 h 84"/>
                <a:gd name="T50" fmla="*/ 16 w 27"/>
                <a:gd name="T51" fmla="*/ 11 h 84"/>
                <a:gd name="T52" fmla="*/ 13 w 27"/>
                <a:gd name="T53" fmla="*/ 8 h 84"/>
                <a:gd name="T54" fmla="*/ 11 w 27"/>
                <a:gd name="T55" fmla="*/ 3 h 84"/>
                <a:gd name="T56" fmla="*/ 15 w 27"/>
                <a:gd name="T57" fmla="*/ 0 h 84"/>
                <a:gd name="T58" fmla="*/ 21 w 27"/>
                <a:gd name="T59" fmla="*/ 2 h 84"/>
                <a:gd name="T60" fmla="*/ 23 w 27"/>
                <a:gd name="T61" fmla="*/ 8 h 84"/>
                <a:gd name="T62" fmla="*/ 24 w 27"/>
                <a:gd name="T63" fmla="*/ 13 h 84"/>
                <a:gd name="T64" fmla="*/ 27 w 27"/>
                <a:gd name="T6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84">
                  <a:moveTo>
                    <a:pt x="27" y="20"/>
                  </a:moveTo>
                  <a:lnTo>
                    <a:pt x="25" y="30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2" y="55"/>
                  </a:lnTo>
                  <a:lnTo>
                    <a:pt x="22" y="63"/>
                  </a:lnTo>
                  <a:lnTo>
                    <a:pt x="20" y="70"/>
                  </a:lnTo>
                  <a:lnTo>
                    <a:pt x="15" y="77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3" y="83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3" y="72"/>
                  </a:lnTo>
                  <a:lnTo>
                    <a:pt x="9" y="67"/>
                  </a:lnTo>
                  <a:lnTo>
                    <a:pt x="13" y="60"/>
                  </a:lnTo>
                  <a:lnTo>
                    <a:pt x="11" y="50"/>
                  </a:lnTo>
                  <a:lnTo>
                    <a:pt x="10" y="47"/>
                  </a:lnTo>
                  <a:lnTo>
                    <a:pt x="9" y="43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3" y="32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2619" y="3088"/>
              <a:ext cx="386" cy="363"/>
            </a:xfrm>
            <a:custGeom>
              <a:avLst/>
              <a:gdLst>
                <a:gd name="T0" fmla="*/ 352 w 386"/>
                <a:gd name="T1" fmla="*/ 150 h 725"/>
                <a:gd name="T2" fmla="*/ 319 w 386"/>
                <a:gd name="T3" fmla="*/ 69 h 725"/>
                <a:gd name="T4" fmla="*/ 288 w 386"/>
                <a:gd name="T5" fmla="*/ 119 h 725"/>
                <a:gd name="T6" fmla="*/ 261 w 386"/>
                <a:gd name="T7" fmla="*/ 100 h 725"/>
                <a:gd name="T8" fmla="*/ 277 w 386"/>
                <a:gd name="T9" fmla="*/ 32 h 725"/>
                <a:gd name="T10" fmla="*/ 234 w 386"/>
                <a:gd name="T11" fmla="*/ 87 h 725"/>
                <a:gd name="T12" fmla="*/ 193 w 386"/>
                <a:gd name="T13" fmla="*/ 99 h 725"/>
                <a:gd name="T14" fmla="*/ 149 w 386"/>
                <a:gd name="T15" fmla="*/ 56 h 725"/>
                <a:gd name="T16" fmla="*/ 87 w 386"/>
                <a:gd name="T17" fmla="*/ 6 h 725"/>
                <a:gd name="T18" fmla="*/ 159 w 386"/>
                <a:gd name="T19" fmla="*/ 98 h 725"/>
                <a:gd name="T20" fmla="*/ 140 w 386"/>
                <a:gd name="T21" fmla="*/ 142 h 725"/>
                <a:gd name="T22" fmla="*/ 113 w 386"/>
                <a:gd name="T23" fmla="*/ 136 h 725"/>
                <a:gd name="T24" fmla="*/ 62 w 386"/>
                <a:gd name="T25" fmla="*/ 52 h 725"/>
                <a:gd name="T26" fmla="*/ 71 w 386"/>
                <a:gd name="T27" fmla="*/ 100 h 725"/>
                <a:gd name="T28" fmla="*/ 106 w 386"/>
                <a:gd name="T29" fmla="*/ 170 h 725"/>
                <a:gd name="T30" fmla="*/ 59 w 386"/>
                <a:gd name="T31" fmla="*/ 154 h 725"/>
                <a:gd name="T32" fmla="*/ 10 w 386"/>
                <a:gd name="T33" fmla="*/ 70 h 725"/>
                <a:gd name="T34" fmla="*/ 21 w 386"/>
                <a:gd name="T35" fmla="*/ 122 h 725"/>
                <a:gd name="T36" fmla="*/ 86 w 386"/>
                <a:gd name="T37" fmla="*/ 228 h 725"/>
                <a:gd name="T38" fmla="*/ 182 w 386"/>
                <a:gd name="T39" fmla="*/ 385 h 725"/>
                <a:gd name="T40" fmla="*/ 179 w 386"/>
                <a:gd name="T41" fmla="*/ 599 h 725"/>
                <a:gd name="T42" fmla="*/ 207 w 386"/>
                <a:gd name="T43" fmla="*/ 725 h 725"/>
                <a:gd name="T44" fmla="*/ 206 w 386"/>
                <a:gd name="T45" fmla="*/ 635 h 725"/>
                <a:gd name="T46" fmla="*/ 192 w 386"/>
                <a:gd name="T47" fmla="*/ 361 h 725"/>
                <a:gd name="T48" fmla="*/ 112 w 386"/>
                <a:gd name="T49" fmla="*/ 229 h 725"/>
                <a:gd name="T50" fmla="*/ 132 w 386"/>
                <a:gd name="T51" fmla="*/ 190 h 725"/>
                <a:gd name="T52" fmla="*/ 160 w 386"/>
                <a:gd name="T53" fmla="*/ 152 h 725"/>
                <a:gd name="T54" fmla="*/ 203 w 386"/>
                <a:gd name="T55" fmla="*/ 117 h 725"/>
                <a:gd name="T56" fmla="*/ 235 w 386"/>
                <a:gd name="T57" fmla="*/ 117 h 725"/>
                <a:gd name="T58" fmla="*/ 243 w 386"/>
                <a:gd name="T59" fmla="*/ 166 h 725"/>
                <a:gd name="T60" fmla="*/ 216 w 386"/>
                <a:gd name="T61" fmla="*/ 135 h 725"/>
                <a:gd name="T62" fmla="*/ 168 w 386"/>
                <a:gd name="T63" fmla="*/ 205 h 725"/>
                <a:gd name="T64" fmla="*/ 182 w 386"/>
                <a:gd name="T65" fmla="*/ 233 h 725"/>
                <a:gd name="T66" fmla="*/ 212 w 386"/>
                <a:gd name="T67" fmla="*/ 206 h 725"/>
                <a:gd name="T68" fmla="*/ 179 w 386"/>
                <a:gd name="T69" fmla="*/ 287 h 725"/>
                <a:gd name="T70" fmla="*/ 205 w 386"/>
                <a:gd name="T71" fmla="*/ 303 h 725"/>
                <a:gd name="T72" fmla="*/ 239 w 386"/>
                <a:gd name="T73" fmla="*/ 241 h 725"/>
                <a:gd name="T74" fmla="*/ 246 w 386"/>
                <a:gd name="T75" fmla="*/ 308 h 725"/>
                <a:gd name="T76" fmla="*/ 279 w 386"/>
                <a:gd name="T77" fmla="*/ 412 h 725"/>
                <a:gd name="T78" fmla="*/ 303 w 386"/>
                <a:gd name="T79" fmla="*/ 705 h 725"/>
                <a:gd name="T80" fmla="*/ 302 w 386"/>
                <a:gd name="T81" fmla="*/ 414 h 725"/>
                <a:gd name="T82" fmla="*/ 266 w 386"/>
                <a:gd name="T83" fmla="*/ 321 h 725"/>
                <a:gd name="T84" fmla="*/ 234 w 386"/>
                <a:gd name="T85" fmla="*/ 185 h 725"/>
                <a:gd name="T86" fmla="*/ 246 w 386"/>
                <a:gd name="T87" fmla="*/ 206 h 725"/>
                <a:gd name="T88" fmla="*/ 259 w 386"/>
                <a:gd name="T89" fmla="*/ 203 h 725"/>
                <a:gd name="T90" fmla="*/ 281 w 386"/>
                <a:gd name="T91" fmla="*/ 169 h 725"/>
                <a:gd name="T92" fmla="*/ 340 w 386"/>
                <a:gd name="T93" fmla="*/ 228 h 725"/>
                <a:gd name="T94" fmla="*/ 273 w 386"/>
                <a:gd name="T95" fmla="*/ 149 h 725"/>
                <a:gd name="T96" fmla="*/ 270 w 386"/>
                <a:gd name="T97" fmla="*/ 129 h 725"/>
                <a:gd name="T98" fmla="*/ 299 w 386"/>
                <a:gd name="T99" fmla="*/ 151 h 725"/>
                <a:gd name="T100" fmla="*/ 328 w 386"/>
                <a:gd name="T101" fmla="*/ 151 h 725"/>
                <a:gd name="T102" fmla="*/ 360 w 386"/>
                <a:gd name="T103" fmla="*/ 202 h 725"/>
                <a:gd name="T104" fmla="*/ 324 w 386"/>
                <a:gd name="T105" fmla="*/ 257 h 725"/>
                <a:gd name="T106" fmla="*/ 273 w 386"/>
                <a:gd name="T107" fmla="*/ 246 h 725"/>
                <a:gd name="T108" fmla="*/ 327 w 386"/>
                <a:gd name="T109" fmla="*/ 275 h 725"/>
                <a:gd name="T110" fmla="*/ 368 w 386"/>
                <a:gd name="T111" fmla="*/ 29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725">
                  <a:moveTo>
                    <a:pt x="386" y="214"/>
                  </a:moveTo>
                  <a:lnTo>
                    <a:pt x="381" y="200"/>
                  </a:lnTo>
                  <a:lnTo>
                    <a:pt x="375" y="187"/>
                  </a:lnTo>
                  <a:lnTo>
                    <a:pt x="369" y="174"/>
                  </a:lnTo>
                  <a:lnTo>
                    <a:pt x="361" y="161"/>
                  </a:lnTo>
                  <a:lnTo>
                    <a:pt x="352" y="150"/>
                  </a:lnTo>
                  <a:lnTo>
                    <a:pt x="340" y="140"/>
                  </a:lnTo>
                  <a:lnTo>
                    <a:pt x="327" y="132"/>
                  </a:lnTo>
                  <a:lnTo>
                    <a:pt x="313" y="128"/>
                  </a:lnTo>
                  <a:lnTo>
                    <a:pt x="314" y="114"/>
                  </a:lnTo>
                  <a:lnTo>
                    <a:pt x="316" y="91"/>
                  </a:lnTo>
                  <a:lnTo>
                    <a:pt x="319" y="69"/>
                  </a:lnTo>
                  <a:lnTo>
                    <a:pt x="320" y="60"/>
                  </a:lnTo>
                  <a:lnTo>
                    <a:pt x="315" y="67"/>
                  </a:lnTo>
                  <a:lnTo>
                    <a:pt x="306" y="89"/>
                  </a:lnTo>
                  <a:lnTo>
                    <a:pt x="296" y="112"/>
                  </a:lnTo>
                  <a:lnTo>
                    <a:pt x="292" y="123"/>
                  </a:lnTo>
                  <a:lnTo>
                    <a:pt x="288" y="119"/>
                  </a:lnTo>
                  <a:lnTo>
                    <a:pt x="285" y="115"/>
                  </a:lnTo>
                  <a:lnTo>
                    <a:pt x="280" y="112"/>
                  </a:lnTo>
                  <a:lnTo>
                    <a:pt x="276" y="108"/>
                  </a:lnTo>
                  <a:lnTo>
                    <a:pt x="270" y="106"/>
                  </a:lnTo>
                  <a:lnTo>
                    <a:pt x="266" y="102"/>
                  </a:lnTo>
                  <a:lnTo>
                    <a:pt x="261" y="100"/>
                  </a:lnTo>
                  <a:lnTo>
                    <a:pt x="256" y="98"/>
                  </a:lnTo>
                  <a:lnTo>
                    <a:pt x="260" y="89"/>
                  </a:lnTo>
                  <a:lnTo>
                    <a:pt x="269" y="69"/>
                  </a:lnTo>
                  <a:lnTo>
                    <a:pt x="277" y="46"/>
                  </a:lnTo>
                  <a:lnTo>
                    <a:pt x="280" y="30"/>
                  </a:lnTo>
                  <a:lnTo>
                    <a:pt x="277" y="32"/>
                  </a:lnTo>
                  <a:lnTo>
                    <a:pt x="273" y="37"/>
                  </a:lnTo>
                  <a:lnTo>
                    <a:pt x="267" y="46"/>
                  </a:lnTo>
                  <a:lnTo>
                    <a:pt x="259" y="56"/>
                  </a:lnTo>
                  <a:lnTo>
                    <a:pt x="250" y="67"/>
                  </a:lnTo>
                  <a:lnTo>
                    <a:pt x="242" y="78"/>
                  </a:lnTo>
                  <a:lnTo>
                    <a:pt x="234" y="87"/>
                  </a:lnTo>
                  <a:lnTo>
                    <a:pt x="227" y="94"/>
                  </a:lnTo>
                  <a:lnTo>
                    <a:pt x="220" y="95"/>
                  </a:lnTo>
                  <a:lnTo>
                    <a:pt x="213" y="98"/>
                  </a:lnTo>
                  <a:lnTo>
                    <a:pt x="206" y="99"/>
                  </a:lnTo>
                  <a:lnTo>
                    <a:pt x="200" y="101"/>
                  </a:lnTo>
                  <a:lnTo>
                    <a:pt x="193" y="99"/>
                  </a:lnTo>
                  <a:lnTo>
                    <a:pt x="187" y="95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2" y="83"/>
                  </a:lnTo>
                  <a:lnTo>
                    <a:pt x="162" y="72"/>
                  </a:lnTo>
                  <a:lnTo>
                    <a:pt x="149" y="56"/>
                  </a:lnTo>
                  <a:lnTo>
                    <a:pt x="134" y="39"/>
                  </a:lnTo>
                  <a:lnTo>
                    <a:pt x="119" y="23"/>
                  </a:lnTo>
                  <a:lnTo>
                    <a:pt x="104" y="9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7" y="6"/>
                  </a:lnTo>
                  <a:lnTo>
                    <a:pt x="95" y="17"/>
                  </a:lnTo>
                  <a:lnTo>
                    <a:pt x="106" y="33"/>
                  </a:lnTo>
                  <a:lnTo>
                    <a:pt x="120" y="51"/>
                  </a:lnTo>
                  <a:lnTo>
                    <a:pt x="134" y="68"/>
                  </a:lnTo>
                  <a:lnTo>
                    <a:pt x="147" y="84"/>
                  </a:lnTo>
                  <a:lnTo>
                    <a:pt x="159" y="98"/>
                  </a:lnTo>
                  <a:lnTo>
                    <a:pt x="168" y="106"/>
                  </a:lnTo>
                  <a:lnTo>
                    <a:pt x="165" y="109"/>
                  </a:lnTo>
                  <a:lnTo>
                    <a:pt x="159" y="115"/>
                  </a:lnTo>
                  <a:lnTo>
                    <a:pt x="153" y="124"/>
                  </a:lnTo>
                  <a:lnTo>
                    <a:pt x="146" y="132"/>
                  </a:lnTo>
                  <a:lnTo>
                    <a:pt x="140" y="142"/>
                  </a:lnTo>
                  <a:lnTo>
                    <a:pt x="135" y="151"/>
                  </a:lnTo>
                  <a:lnTo>
                    <a:pt x="132" y="157"/>
                  </a:lnTo>
                  <a:lnTo>
                    <a:pt x="131" y="160"/>
                  </a:lnTo>
                  <a:lnTo>
                    <a:pt x="128" y="157"/>
                  </a:lnTo>
                  <a:lnTo>
                    <a:pt x="121" y="149"/>
                  </a:lnTo>
                  <a:lnTo>
                    <a:pt x="113" y="136"/>
                  </a:lnTo>
                  <a:lnTo>
                    <a:pt x="104" y="120"/>
                  </a:lnTo>
                  <a:lnTo>
                    <a:pt x="93" y="102"/>
                  </a:lnTo>
                  <a:lnTo>
                    <a:pt x="82" y="85"/>
                  </a:lnTo>
                  <a:lnTo>
                    <a:pt x="73" y="68"/>
                  </a:lnTo>
                  <a:lnTo>
                    <a:pt x="66" y="53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7"/>
                  </a:lnTo>
                  <a:lnTo>
                    <a:pt x="53" y="60"/>
                  </a:lnTo>
                  <a:lnTo>
                    <a:pt x="58" y="74"/>
                  </a:lnTo>
                  <a:lnTo>
                    <a:pt x="64" y="86"/>
                  </a:lnTo>
                  <a:lnTo>
                    <a:pt x="71" y="100"/>
                  </a:lnTo>
                  <a:lnTo>
                    <a:pt x="78" y="113"/>
                  </a:lnTo>
                  <a:lnTo>
                    <a:pt x="85" y="125"/>
                  </a:lnTo>
                  <a:lnTo>
                    <a:pt x="92" y="138"/>
                  </a:lnTo>
                  <a:lnTo>
                    <a:pt x="100" y="150"/>
                  </a:lnTo>
                  <a:lnTo>
                    <a:pt x="108" y="161"/>
                  </a:lnTo>
                  <a:lnTo>
                    <a:pt x="106" y="170"/>
                  </a:lnTo>
                  <a:lnTo>
                    <a:pt x="101" y="184"/>
                  </a:lnTo>
                  <a:lnTo>
                    <a:pt x="95" y="197"/>
                  </a:lnTo>
                  <a:lnTo>
                    <a:pt x="89" y="204"/>
                  </a:lnTo>
                  <a:lnTo>
                    <a:pt x="81" y="192"/>
                  </a:lnTo>
                  <a:lnTo>
                    <a:pt x="71" y="175"/>
                  </a:lnTo>
                  <a:lnTo>
                    <a:pt x="59" y="154"/>
                  </a:lnTo>
                  <a:lnTo>
                    <a:pt x="47" y="132"/>
                  </a:lnTo>
                  <a:lnTo>
                    <a:pt x="34" y="110"/>
                  </a:lnTo>
                  <a:lnTo>
                    <a:pt x="24" y="92"/>
                  </a:lnTo>
                  <a:lnTo>
                    <a:pt x="17" y="78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11" y="101"/>
                  </a:lnTo>
                  <a:lnTo>
                    <a:pt x="21" y="122"/>
                  </a:lnTo>
                  <a:lnTo>
                    <a:pt x="34" y="144"/>
                  </a:lnTo>
                  <a:lnTo>
                    <a:pt x="48" y="167"/>
                  </a:lnTo>
                  <a:lnTo>
                    <a:pt x="61" y="188"/>
                  </a:lnTo>
                  <a:lnTo>
                    <a:pt x="72" y="205"/>
                  </a:lnTo>
                  <a:lnTo>
                    <a:pt x="80" y="219"/>
                  </a:lnTo>
                  <a:lnTo>
                    <a:pt x="86" y="228"/>
                  </a:lnTo>
                  <a:lnTo>
                    <a:pt x="99" y="245"/>
                  </a:lnTo>
                  <a:lnTo>
                    <a:pt x="116" y="268"/>
                  </a:lnTo>
                  <a:lnTo>
                    <a:pt x="135" y="295"/>
                  </a:lnTo>
                  <a:lnTo>
                    <a:pt x="154" y="325"/>
                  </a:lnTo>
                  <a:lnTo>
                    <a:pt x="171" y="355"/>
                  </a:lnTo>
                  <a:lnTo>
                    <a:pt x="182" y="385"/>
                  </a:lnTo>
                  <a:lnTo>
                    <a:pt x="187" y="411"/>
                  </a:lnTo>
                  <a:lnTo>
                    <a:pt x="186" y="453"/>
                  </a:lnTo>
                  <a:lnTo>
                    <a:pt x="182" y="508"/>
                  </a:lnTo>
                  <a:lnTo>
                    <a:pt x="179" y="558"/>
                  </a:lnTo>
                  <a:lnTo>
                    <a:pt x="178" y="578"/>
                  </a:lnTo>
                  <a:lnTo>
                    <a:pt x="179" y="599"/>
                  </a:lnTo>
                  <a:lnTo>
                    <a:pt x="181" y="646"/>
                  </a:lnTo>
                  <a:lnTo>
                    <a:pt x="186" y="695"/>
                  </a:lnTo>
                  <a:lnTo>
                    <a:pt x="191" y="719"/>
                  </a:lnTo>
                  <a:lnTo>
                    <a:pt x="196" y="721"/>
                  </a:lnTo>
                  <a:lnTo>
                    <a:pt x="201" y="724"/>
                  </a:lnTo>
                  <a:lnTo>
                    <a:pt x="207" y="725"/>
                  </a:lnTo>
                  <a:lnTo>
                    <a:pt x="212" y="722"/>
                  </a:lnTo>
                  <a:lnTo>
                    <a:pt x="214" y="713"/>
                  </a:lnTo>
                  <a:lnTo>
                    <a:pt x="213" y="692"/>
                  </a:lnTo>
                  <a:lnTo>
                    <a:pt x="211" y="671"/>
                  </a:lnTo>
                  <a:lnTo>
                    <a:pt x="211" y="653"/>
                  </a:lnTo>
                  <a:lnTo>
                    <a:pt x="206" y="635"/>
                  </a:lnTo>
                  <a:lnTo>
                    <a:pt x="203" y="616"/>
                  </a:lnTo>
                  <a:lnTo>
                    <a:pt x="202" y="598"/>
                  </a:lnTo>
                  <a:lnTo>
                    <a:pt x="202" y="578"/>
                  </a:lnTo>
                  <a:lnTo>
                    <a:pt x="208" y="408"/>
                  </a:lnTo>
                  <a:lnTo>
                    <a:pt x="202" y="386"/>
                  </a:lnTo>
                  <a:lnTo>
                    <a:pt x="192" y="361"/>
                  </a:lnTo>
                  <a:lnTo>
                    <a:pt x="178" y="333"/>
                  </a:lnTo>
                  <a:lnTo>
                    <a:pt x="161" y="305"/>
                  </a:lnTo>
                  <a:lnTo>
                    <a:pt x="145" y="279"/>
                  </a:lnTo>
                  <a:lnTo>
                    <a:pt x="131" y="256"/>
                  </a:lnTo>
                  <a:lnTo>
                    <a:pt x="119" y="238"/>
                  </a:lnTo>
                  <a:lnTo>
                    <a:pt x="112" y="229"/>
                  </a:lnTo>
                  <a:lnTo>
                    <a:pt x="112" y="218"/>
                  </a:lnTo>
                  <a:lnTo>
                    <a:pt x="115" y="206"/>
                  </a:lnTo>
                  <a:lnTo>
                    <a:pt x="119" y="196"/>
                  </a:lnTo>
                  <a:lnTo>
                    <a:pt x="122" y="184"/>
                  </a:lnTo>
                  <a:lnTo>
                    <a:pt x="127" y="187"/>
                  </a:lnTo>
                  <a:lnTo>
                    <a:pt x="132" y="190"/>
                  </a:lnTo>
                  <a:lnTo>
                    <a:pt x="138" y="192"/>
                  </a:lnTo>
                  <a:lnTo>
                    <a:pt x="141" y="192"/>
                  </a:lnTo>
                  <a:lnTo>
                    <a:pt x="144" y="182"/>
                  </a:lnTo>
                  <a:lnTo>
                    <a:pt x="148" y="172"/>
                  </a:lnTo>
                  <a:lnTo>
                    <a:pt x="154" y="162"/>
                  </a:lnTo>
                  <a:lnTo>
                    <a:pt x="160" y="152"/>
                  </a:lnTo>
                  <a:lnTo>
                    <a:pt x="167" y="143"/>
                  </a:lnTo>
                  <a:lnTo>
                    <a:pt x="175" y="135"/>
                  </a:lnTo>
                  <a:lnTo>
                    <a:pt x="183" y="128"/>
                  </a:lnTo>
                  <a:lnTo>
                    <a:pt x="193" y="121"/>
                  </a:lnTo>
                  <a:lnTo>
                    <a:pt x="198" y="119"/>
                  </a:lnTo>
                  <a:lnTo>
                    <a:pt x="203" y="117"/>
                  </a:lnTo>
                  <a:lnTo>
                    <a:pt x="208" y="115"/>
                  </a:lnTo>
                  <a:lnTo>
                    <a:pt x="214" y="114"/>
                  </a:lnTo>
                  <a:lnTo>
                    <a:pt x="220" y="113"/>
                  </a:lnTo>
                  <a:lnTo>
                    <a:pt x="225" y="113"/>
                  </a:lnTo>
                  <a:lnTo>
                    <a:pt x="230" y="114"/>
                  </a:lnTo>
                  <a:lnTo>
                    <a:pt x="235" y="117"/>
                  </a:lnTo>
                  <a:lnTo>
                    <a:pt x="241" y="127"/>
                  </a:lnTo>
                  <a:lnTo>
                    <a:pt x="245" y="136"/>
                  </a:lnTo>
                  <a:lnTo>
                    <a:pt x="247" y="145"/>
                  </a:lnTo>
                  <a:lnTo>
                    <a:pt x="248" y="154"/>
                  </a:lnTo>
                  <a:lnTo>
                    <a:pt x="246" y="160"/>
                  </a:lnTo>
                  <a:lnTo>
                    <a:pt x="243" y="166"/>
                  </a:lnTo>
                  <a:lnTo>
                    <a:pt x="240" y="169"/>
                  </a:lnTo>
                  <a:lnTo>
                    <a:pt x="233" y="170"/>
                  </a:lnTo>
                  <a:lnTo>
                    <a:pt x="229" y="161"/>
                  </a:lnTo>
                  <a:lnTo>
                    <a:pt x="226" y="152"/>
                  </a:lnTo>
                  <a:lnTo>
                    <a:pt x="221" y="144"/>
                  </a:lnTo>
                  <a:lnTo>
                    <a:pt x="216" y="135"/>
                  </a:lnTo>
                  <a:lnTo>
                    <a:pt x="212" y="144"/>
                  </a:lnTo>
                  <a:lnTo>
                    <a:pt x="203" y="166"/>
                  </a:lnTo>
                  <a:lnTo>
                    <a:pt x="193" y="192"/>
                  </a:lnTo>
                  <a:lnTo>
                    <a:pt x="182" y="211"/>
                  </a:lnTo>
                  <a:lnTo>
                    <a:pt x="173" y="214"/>
                  </a:lnTo>
                  <a:lnTo>
                    <a:pt x="168" y="205"/>
                  </a:lnTo>
                  <a:lnTo>
                    <a:pt x="167" y="192"/>
                  </a:lnTo>
                  <a:lnTo>
                    <a:pt x="166" y="187"/>
                  </a:lnTo>
                  <a:lnTo>
                    <a:pt x="160" y="200"/>
                  </a:lnTo>
                  <a:lnTo>
                    <a:pt x="160" y="217"/>
                  </a:lnTo>
                  <a:lnTo>
                    <a:pt x="167" y="228"/>
                  </a:lnTo>
                  <a:lnTo>
                    <a:pt x="182" y="233"/>
                  </a:lnTo>
                  <a:lnTo>
                    <a:pt x="195" y="221"/>
                  </a:lnTo>
                  <a:lnTo>
                    <a:pt x="202" y="207"/>
                  </a:lnTo>
                  <a:lnTo>
                    <a:pt x="208" y="192"/>
                  </a:lnTo>
                  <a:lnTo>
                    <a:pt x="212" y="176"/>
                  </a:lnTo>
                  <a:lnTo>
                    <a:pt x="212" y="191"/>
                  </a:lnTo>
                  <a:lnTo>
                    <a:pt x="212" y="206"/>
                  </a:lnTo>
                  <a:lnTo>
                    <a:pt x="211" y="222"/>
                  </a:lnTo>
                  <a:lnTo>
                    <a:pt x="208" y="238"/>
                  </a:lnTo>
                  <a:lnTo>
                    <a:pt x="205" y="253"/>
                  </a:lnTo>
                  <a:lnTo>
                    <a:pt x="199" y="266"/>
                  </a:lnTo>
                  <a:lnTo>
                    <a:pt x="191" y="278"/>
                  </a:lnTo>
                  <a:lnTo>
                    <a:pt x="179" y="287"/>
                  </a:lnTo>
                  <a:lnTo>
                    <a:pt x="180" y="296"/>
                  </a:lnTo>
                  <a:lnTo>
                    <a:pt x="182" y="304"/>
                  </a:lnTo>
                  <a:lnTo>
                    <a:pt x="185" y="312"/>
                  </a:lnTo>
                  <a:lnTo>
                    <a:pt x="188" y="321"/>
                  </a:lnTo>
                  <a:lnTo>
                    <a:pt x="196" y="313"/>
                  </a:lnTo>
                  <a:lnTo>
                    <a:pt x="205" y="303"/>
                  </a:lnTo>
                  <a:lnTo>
                    <a:pt x="212" y="290"/>
                  </a:lnTo>
                  <a:lnTo>
                    <a:pt x="219" y="276"/>
                  </a:lnTo>
                  <a:lnTo>
                    <a:pt x="226" y="264"/>
                  </a:lnTo>
                  <a:lnTo>
                    <a:pt x="232" y="253"/>
                  </a:lnTo>
                  <a:lnTo>
                    <a:pt x="235" y="245"/>
                  </a:lnTo>
                  <a:lnTo>
                    <a:pt x="239" y="241"/>
                  </a:lnTo>
                  <a:lnTo>
                    <a:pt x="240" y="250"/>
                  </a:lnTo>
                  <a:lnTo>
                    <a:pt x="241" y="259"/>
                  </a:lnTo>
                  <a:lnTo>
                    <a:pt x="241" y="268"/>
                  </a:lnTo>
                  <a:lnTo>
                    <a:pt x="241" y="276"/>
                  </a:lnTo>
                  <a:lnTo>
                    <a:pt x="242" y="293"/>
                  </a:lnTo>
                  <a:lnTo>
                    <a:pt x="246" y="308"/>
                  </a:lnTo>
                  <a:lnTo>
                    <a:pt x="250" y="323"/>
                  </a:lnTo>
                  <a:lnTo>
                    <a:pt x="256" y="338"/>
                  </a:lnTo>
                  <a:lnTo>
                    <a:pt x="262" y="356"/>
                  </a:lnTo>
                  <a:lnTo>
                    <a:pt x="267" y="376"/>
                  </a:lnTo>
                  <a:lnTo>
                    <a:pt x="272" y="394"/>
                  </a:lnTo>
                  <a:lnTo>
                    <a:pt x="279" y="412"/>
                  </a:lnTo>
                  <a:lnTo>
                    <a:pt x="282" y="474"/>
                  </a:lnTo>
                  <a:lnTo>
                    <a:pt x="287" y="571"/>
                  </a:lnTo>
                  <a:lnTo>
                    <a:pt x="290" y="663"/>
                  </a:lnTo>
                  <a:lnTo>
                    <a:pt x="293" y="703"/>
                  </a:lnTo>
                  <a:lnTo>
                    <a:pt x="296" y="706"/>
                  </a:lnTo>
                  <a:lnTo>
                    <a:pt x="303" y="705"/>
                  </a:lnTo>
                  <a:lnTo>
                    <a:pt x="312" y="699"/>
                  </a:lnTo>
                  <a:lnTo>
                    <a:pt x="316" y="695"/>
                  </a:lnTo>
                  <a:lnTo>
                    <a:pt x="314" y="653"/>
                  </a:lnTo>
                  <a:lnTo>
                    <a:pt x="309" y="561"/>
                  </a:lnTo>
                  <a:lnTo>
                    <a:pt x="305" y="464"/>
                  </a:lnTo>
                  <a:lnTo>
                    <a:pt x="302" y="414"/>
                  </a:lnTo>
                  <a:lnTo>
                    <a:pt x="300" y="401"/>
                  </a:lnTo>
                  <a:lnTo>
                    <a:pt x="295" y="386"/>
                  </a:lnTo>
                  <a:lnTo>
                    <a:pt x="289" y="370"/>
                  </a:lnTo>
                  <a:lnTo>
                    <a:pt x="281" y="352"/>
                  </a:lnTo>
                  <a:lnTo>
                    <a:pt x="274" y="336"/>
                  </a:lnTo>
                  <a:lnTo>
                    <a:pt x="266" y="321"/>
                  </a:lnTo>
                  <a:lnTo>
                    <a:pt x="260" y="311"/>
                  </a:lnTo>
                  <a:lnTo>
                    <a:pt x="256" y="304"/>
                  </a:lnTo>
                  <a:lnTo>
                    <a:pt x="253" y="279"/>
                  </a:lnTo>
                  <a:lnTo>
                    <a:pt x="247" y="240"/>
                  </a:lnTo>
                  <a:lnTo>
                    <a:pt x="240" y="204"/>
                  </a:lnTo>
                  <a:lnTo>
                    <a:pt x="234" y="185"/>
                  </a:lnTo>
                  <a:lnTo>
                    <a:pt x="236" y="184"/>
                  </a:lnTo>
                  <a:lnTo>
                    <a:pt x="239" y="184"/>
                  </a:lnTo>
                  <a:lnTo>
                    <a:pt x="241" y="184"/>
                  </a:lnTo>
                  <a:lnTo>
                    <a:pt x="242" y="185"/>
                  </a:lnTo>
                  <a:lnTo>
                    <a:pt x="243" y="195"/>
                  </a:lnTo>
                  <a:lnTo>
                    <a:pt x="246" y="206"/>
                  </a:lnTo>
                  <a:lnTo>
                    <a:pt x="252" y="220"/>
                  </a:lnTo>
                  <a:lnTo>
                    <a:pt x="260" y="234"/>
                  </a:lnTo>
                  <a:lnTo>
                    <a:pt x="260" y="229"/>
                  </a:lnTo>
                  <a:lnTo>
                    <a:pt x="260" y="219"/>
                  </a:lnTo>
                  <a:lnTo>
                    <a:pt x="259" y="208"/>
                  </a:lnTo>
                  <a:lnTo>
                    <a:pt x="259" y="203"/>
                  </a:lnTo>
                  <a:lnTo>
                    <a:pt x="260" y="190"/>
                  </a:lnTo>
                  <a:lnTo>
                    <a:pt x="263" y="175"/>
                  </a:lnTo>
                  <a:lnTo>
                    <a:pt x="266" y="162"/>
                  </a:lnTo>
                  <a:lnTo>
                    <a:pt x="267" y="158"/>
                  </a:lnTo>
                  <a:lnTo>
                    <a:pt x="273" y="162"/>
                  </a:lnTo>
                  <a:lnTo>
                    <a:pt x="281" y="169"/>
                  </a:lnTo>
                  <a:lnTo>
                    <a:pt x="290" y="177"/>
                  </a:lnTo>
                  <a:lnTo>
                    <a:pt x="300" y="187"/>
                  </a:lnTo>
                  <a:lnTo>
                    <a:pt x="312" y="197"/>
                  </a:lnTo>
                  <a:lnTo>
                    <a:pt x="322" y="207"/>
                  </a:lnTo>
                  <a:lnTo>
                    <a:pt x="332" y="218"/>
                  </a:lnTo>
                  <a:lnTo>
                    <a:pt x="340" y="228"/>
                  </a:lnTo>
                  <a:lnTo>
                    <a:pt x="336" y="214"/>
                  </a:lnTo>
                  <a:lnTo>
                    <a:pt x="328" y="200"/>
                  </a:lnTo>
                  <a:lnTo>
                    <a:pt x="315" y="187"/>
                  </a:lnTo>
                  <a:lnTo>
                    <a:pt x="301" y="173"/>
                  </a:lnTo>
                  <a:lnTo>
                    <a:pt x="287" y="160"/>
                  </a:lnTo>
                  <a:lnTo>
                    <a:pt x="273" y="149"/>
                  </a:lnTo>
                  <a:lnTo>
                    <a:pt x="263" y="140"/>
                  </a:lnTo>
                  <a:lnTo>
                    <a:pt x="259" y="135"/>
                  </a:lnTo>
                  <a:lnTo>
                    <a:pt x="252" y="113"/>
                  </a:lnTo>
                  <a:lnTo>
                    <a:pt x="258" y="117"/>
                  </a:lnTo>
                  <a:lnTo>
                    <a:pt x="263" y="122"/>
                  </a:lnTo>
                  <a:lnTo>
                    <a:pt x="270" y="129"/>
                  </a:lnTo>
                  <a:lnTo>
                    <a:pt x="277" y="135"/>
                  </a:lnTo>
                  <a:lnTo>
                    <a:pt x="283" y="140"/>
                  </a:lnTo>
                  <a:lnTo>
                    <a:pt x="288" y="146"/>
                  </a:lnTo>
                  <a:lnTo>
                    <a:pt x="292" y="150"/>
                  </a:lnTo>
                  <a:lnTo>
                    <a:pt x="293" y="152"/>
                  </a:lnTo>
                  <a:lnTo>
                    <a:pt x="299" y="151"/>
                  </a:lnTo>
                  <a:lnTo>
                    <a:pt x="303" y="146"/>
                  </a:lnTo>
                  <a:lnTo>
                    <a:pt x="308" y="140"/>
                  </a:lnTo>
                  <a:lnTo>
                    <a:pt x="310" y="138"/>
                  </a:lnTo>
                  <a:lnTo>
                    <a:pt x="316" y="142"/>
                  </a:lnTo>
                  <a:lnTo>
                    <a:pt x="322" y="146"/>
                  </a:lnTo>
                  <a:lnTo>
                    <a:pt x="328" y="151"/>
                  </a:lnTo>
                  <a:lnTo>
                    <a:pt x="334" y="155"/>
                  </a:lnTo>
                  <a:lnTo>
                    <a:pt x="339" y="160"/>
                  </a:lnTo>
                  <a:lnTo>
                    <a:pt x="343" y="166"/>
                  </a:lnTo>
                  <a:lnTo>
                    <a:pt x="348" y="172"/>
                  </a:lnTo>
                  <a:lnTo>
                    <a:pt x="352" y="177"/>
                  </a:lnTo>
                  <a:lnTo>
                    <a:pt x="360" y="202"/>
                  </a:lnTo>
                  <a:lnTo>
                    <a:pt x="363" y="235"/>
                  </a:lnTo>
                  <a:lnTo>
                    <a:pt x="362" y="267"/>
                  </a:lnTo>
                  <a:lnTo>
                    <a:pt x="360" y="287"/>
                  </a:lnTo>
                  <a:lnTo>
                    <a:pt x="352" y="275"/>
                  </a:lnTo>
                  <a:lnTo>
                    <a:pt x="339" y="265"/>
                  </a:lnTo>
                  <a:lnTo>
                    <a:pt x="324" y="257"/>
                  </a:lnTo>
                  <a:lnTo>
                    <a:pt x="309" y="250"/>
                  </a:lnTo>
                  <a:lnTo>
                    <a:pt x="294" y="245"/>
                  </a:lnTo>
                  <a:lnTo>
                    <a:pt x="281" y="242"/>
                  </a:lnTo>
                  <a:lnTo>
                    <a:pt x="273" y="241"/>
                  </a:lnTo>
                  <a:lnTo>
                    <a:pt x="269" y="240"/>
                  </a:lnTo>
                  <a:lnTo>
                    <a:pt x="273" y="246"/>
                  </a:lnTo>
                  <a:lnTo>
                    <a:pt x="279" y="251"/>
                  </a:lnTo>
                  <a:lnTo>
                    <a:pt x="287" y="256"/>
                  </a:lnTo>
                  <a:lnTo>
                    <a:pt x="296" y="260"/>
                  </a:lnTo>
                  <a:lnTo>
                    <a:pt x="306" y="265"/>
                  </a:lnTo>
                  <a:lnTo>
                    <a:pt x="316" y="270"/>
                  </a:lnTo>
                  <a:lnTo>
                    <a:pt x="327" y="275"/>
                  </a:lnTo>
                  <a:lnTo>
                    <a:pt x="335" y="281"/>
                  </a:lnTo>
                  <a:lnTo>
                    <a:pt x="341" y="288"/>
                  </a:lnTo>
                  <a:lnTo>
                    <a:pt x="349" y="297"/>
                  </a:lnTo>
                  <a:lnTo>
                    <a:pt x="356" y="305"/>
                  </a:lnTo>
                  <a:lnTo>
                    <a:pt x="361" y="309"/>
                  </a:lnTo>
                  <a:lnTo>
                    <a:pt x="368" y="297"/>
                  </a:lnTo>
                  <a:lnTo>
                    <a:pt x="377" y="270"/>
                  </a:lnTo>
                  <a:lnTo>
                    <a:pt x="384" y="238"/>
                  </a:lnTo>
                  <a:lnTo>
                    <a:pt x="386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62"/>
          <p:cNvGrpSpPr>
            <a:grpSpLocks/>
          </p:cNvGrpSpPr>
          <p:nvPr/>
        </p:nvGrpSpPr>
        <p:grpSpPr bwMode="auto">
          <a:xfrm>
            <a:off x="8645685" y="1759564"/>
            <a:ext cx="1112838" cy="4672986"/>
            <a:chOff x="4872" y="1086"/>
            <a:chExt cx="701" cy="3259"/>
          </a:xfrm>
        </p:grpSpPr>
        <p:sp>
          <p:nvSpPr>
            <p:cNvPr id="136" name="Oval 63"/>
            <p:cNvSpPr>
              <a:spLocks noChangeArrowheads="1"/>
            </p:cNvSpPr>
            <p:nvPr/>
          </p:nvSpPr>
          <p:spPr bwMode="auto">
            <a:xfrm flipH="1">
              <a:off x="5477" y="4144"/>
              <a:ext cx="96" cy="96"/>
            </a:xfrm>
            <a:prstGeom prst="ellipse">
              <a:avLst/>
            </a:prstGeom>
            <a:solidFill>
              <a:srgbClr val="3333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72" y="1086"/>
              <a:ext cx="689" cy="3259"/>
              <a:chOff x="4896" y="1086"/>
              <a:chExt cx="689" cy="3259"/>
            </a:xfrm>
          </p:grpSpPr>
          <p:grpSp>
            <p:nvGrpSpPr>
              <p:cNvPr id="138" name="Group 65"/>
              <p:cNvGrpSpPr>
                <a:grpSpLocks/>
              </p:cNvGrpSpPr>
              <p:nvPr/>
            </p:nvGrpSpPr>
            <p:grpSpPr bwMode="auto">
              <a:xfrm>
                <a:off x="5477" y="1162"/>
                <a:ext cx="108" cy="2006"/>
                <a:chOff x="3552" y="1066"/>
                <a:chExt cx="108" cy="2006"/>
              </a:xfrm>
            </p:grpSpPr>
            <p:sp>
              <p:nvSpPr>
                <p:cNvPr id="14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3564" y="1066"/>
                  <a:ext cx="96" cy="96"/>
                </a:xfrm>
                <a:prstGeom prst="ellipse">
                  <a:avLst/>
                </a:prstGeom>
                <a:solidFill>
                  <a:srgbClr val="33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43" name="Oval 68"/>
                <p:cNvSpPr>
                  <a:spLocks noChangeArrowheads="1"/>
                </p:cNvSpPr>
                <p:nvPr/>
              </p:nvSpPr>
              <p:spPr bwMode="auto">
                <a:xfrm flipH="1">
                  <a:off x="3556" y="1422"/>
                  <a:ext cx="96" cy="96"/>
                </a:xfrm>
                <a:prstGeom prst="ellipse">
                  <a:avLst/>
                </a:prstGeom>
                <a:solidFill>
                  <a:srgbClr val="33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44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3552" y="2236"/>
                  <a:ext cx="96" cy="96"/>
                </a:xfrm>
                <a:prstGeom prst="ellipse">
                  <a:avLst/>
                </a:prstGeom>
                <a:solidFill>
                  <a:srgbClr val="33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145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3552" y="2976"/>
                  <a:ext cx="96" cy="96"/>
                </a:xfrm>
                <a:prstGeom prst="ellipse">
                  <a:avLst/>
                </a:prstGeom>
                <a:solidFill>
                  <a:srgbClr val="33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39" name="Rectangle 71"/>
              <p:cNvSpPr>
                <a:spLocks noChangeArrowheads="1"/>
              </p:cNvSpPr>
              <p:nvPr/>
            </p:nvSpPr>
            <p:spPr bwMode="auto">
              <a:xfrm>
                <a:off x="4896" y="1086"/>
                <a:ext cx="595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chemeClr val="bg1"/>
                    </a:solidFill>
                  </a:rPr>
                  <a:t>S(t</a:t>
                </a:r>
                <a:r>
                  <a:rPr lang="en-US" altLang="en-US" sz="18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= 0</a:t>
                </a:r>
              </a:p>
            </p:txBody>
          </p:sp>
          <p:sp>
            <p:nvSpPr>
              <p:cNvPr id="140" name="Rectangle 72"/>
              <p:cNvSpPr>
                <a:spLocks noChangeArrowheads="1"/>
              </p:cNvSpPr>
              <p:nvPr/>
            </p:nvSpPr>
            <p:spPr bwMode="auto">
              <a:xfrm>
                <a:off x="4944" y="4089"/>
                <a:ext cx="539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S(t) = ?</a:t>
                </a:r>
              </a:p>
            </p:txBody>
          </p:sp>
        </p:grpSp>
      </p:grpSp>
      <p:grpSp>
        <p:nvGrpSpPr>
          <p:cNvPr id="146" name="Group 73"/>
          <p:cNvGrpSpPr>
            <a:grpSpLocks/>
          </p:cNvGrpSpPr>
          <p:nvPr/>
        </p:nvGrpSpPr>
        <p:grpSpPr bwMode="auto">
          <a:xfrm>
            <a:off x="9031708" y="1529930"/>
            <a:ext cx="685800" cy="381000"/>
            <a:chOff x="3600" y="1296"/>
            <a:chExt cx="432" cy="240"/>
          </a:xfrm>
        </p:grpSpPr>
        <p:sp>
          <p:nvSpPr>
            <p:cNvPr id="147" name="Oval 74"/>
            <p:cNvSpPr>
              <a:spLocks noChangeArrowheads="1"/>
            </p:cNvSpPr>
            <p:nvPr/>
          </p:nvSpPr>
          <p:spPr bwMode="auto">
            <a:xfrm flipH="1">
              <a:off x="3888" y="1344"/>
              <a:ext cx="144" cy="144"/>
            </a:xfrm>
            <a:prstGeom prst="ellipse">
              <a:avLst/>
            </a:prstGeom>
            <a:solidFill>
              <a:srgbClr val="3333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75"/>
            <p:cNvSpPr>
              <a:spLocks noChangeArrowheads="1"/>
            </p:cNvSpPr>
            <p:nvPr/>
          </p:nvSpPr>
          <p:spPr bwMode="auto">
            <a:xfrm flipH="1">
              <a:off x="3600" y="12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" name="Group 4"/>
          <p:cNvGrpSpPr>
            <a:grpSpLocks/>
          </p:cNvGrpSpPr>
          <p:nvPr/>
        </p:nvGrpSpPr>
        <p:grpSpPr bwMode="auto">
          <a:xfrm>
            <a:off x="4384016" y="920592"/>
            <a:ext cx="4152620" cy="5900737"/>
            <a:chOff x="288" y="144"/>
            <a:chExt cx="2304" cy="3790"/>
          </a:xfrm>
        </p:grpSpPr>
        <p:sp>
          <p:nvSpPr>
            <p:cNvPr id="150" name="Rectangle 5"/>
            <p:cNvSpPr>
              <a:spLocks noChangeArrowheads="1"/>
            </p:cNvSpPr>
            <p:nvPr/>
          </p:nvSpPr>
          <p:spPr bwMode="auto">
            <a:xfrm>
              <a:off x="288" y="144"/>
              <a:ext cx="2256" cy="37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" name="Group 6"/>
            <p:cNvGrpSpPr>
              <a:grpSpLocks/>
            </p:cNvGrpSpPr>
            <p:nvPr/>
          </p:nvGrpSpPr>
          <p:grpSpPr bwMode="auto">
            <a:xfrm>
              <a:off x="336" y="192"/>
              <a:ext cx="2256" cy="3742"/>
              <a:chOff x="336" y="192"/>
              <a:chExt cx="2256" cy="3742"/>
            </a:xfrm>
          </p:grpSpPr>
          <p:pic>
            <p:nvPicPr>
              <p:cNvPr id="152" name="Picture 7" descr="Gali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92"/>
                <a:ext cx="2151" cy="2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Text Box 8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016" cy="7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latin typeface="AvantGarde" pitchFamily="2" charset="0"/>
                  </a:rPr>
                  <a:t>Galileo-Galilei</a:t>
                </a:r>
              </a:p>
              <a:p>
                <a:pPr algn="ctr">
                  <a:spcBef>
                    <a:spcPct val="50000"/>
                  </a:spcBef>
                </a:pPr>
                <a:endParaRPr lang="en-US" altLang="en-US" sz="2400">
                  <a:latin typeface="AvantGarde" pitchFamily="2" charset="0"/>
                </a:endParaRPr>
              </a:p>
            </p:txBody>
          </p:sp>
          <p:sp>
            <p:nvSpPr>
              <p:cNvPr id="154" name="Text Box 9"/>
              <p:cNvSpPr txBox="1">
                <a:spLocks noChangeArrowheads="1"/>
              </p:cNvSpPr>
              <p:nvPr/>
            </p:nvSpPr>
            <p:spPr bwMode="auto">
              <a:xfrm>
                <a:off x="336" y="3025"/>
                <a:ext cx="2256" cy="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latin typeface="VNI-Times" pitchFamily="2" charset="0"/>
                  </a:rPr>
                  <a:t>Sinh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ngaøy</a:t>
                </a:r>
                <a:r>
                  <a:rPr lang="en-US" altLang="en-US" sz="1400" b="1" dirty="0">
                    <a:latin typeface="VNI-Times" pitchFamily="2" charset="0"/>
                  </a:rPr>
                  <a:t>: 15-2-1564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latin typeface="VNI-Times" pitchFamily="2" charset="0"/>
                  </a:rPr>
                  <a:t>Maát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ngaøy</a:t>
                </a:r>
                <a:r>
                  <a:rPr lang="en-US" altLang="en-US" sz="1400" b="1" dirty="0">
                    <a:latin typeface="VNI-Times" pitchFamily="2" charset="0"/>
                  </a:rPr>
                  <a:t> : 8-1-1642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latin typeface="VNI-Times" pitchFamily="2" charset="0"/>
                  </a:rPr>
                  <a:t>Ngaønh</a:t>
                </a:r>
                <a:r>
                  <a:rPr lang="en-US" altLang="en-US" sz="1400" b="1" dirty="0">
                    <a:latin typeface="VNI-Times" pitchFamily="2" charset="0"/>
                  </a:rPr>
                  <a:t>: </a:t>
                </a:r>
                <a:r>
                  <a:rPr lang="en-US" altLang="en-US" sz="1400" b="1" dirty="0" err="1">
                    <a:latin typeface="VNI-Times" pitchFamily="2" charset="0"/>
                  </a:rPr>
                  <a:t>Toaùn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hoïc-Vaät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Lyù-Thieân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vaên</a:t>
                </a:r>
                <a:r>
                  <a:rPr lang="en-US" altLang="en-US" sz="1400" b="1" dirty="0">
                    <a:latin typeface="VNI-Times" pitchFamily="2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latin typeface="VNI-Times" pitchFamily="2" charset="0"/>
                  </a:rPr>
                  <a:t>Hoïc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tröôøng</a:t>
                </a:r>
                <a:r>
                  <a:rPr lang="en-US" altLang="en-US" sz="1400" b="1" dirty="0">
                    <a:latin typeface="VNI-Times" pitchFamily="2" charset="0"/>
                  </a:rPr>
                  <a:t>: </a:t>
                </a:r>
                <a:r>
                  <a:rPr lang="en-US" altLang="en-US" sz="1400" b="1" dirty="0" err="1">
                    <a:latin typeface="VNI-Times" pitchFamily="2" charset="0"/>
                  </a:rPr>
                  <a:t>Ñaïi</a:t>
                </a:r>
                <a:r>
                  <a:rPr lang="en-US" altLang="en-US" sz="1400" b="1" dirty="0">
                    <a:latin typeface="VNI-Times" pitchFamily="2" charset="0"/>
                  </a:rPr>
                  <a:t> </a:t>
                </a:r>
                <a:r>
                  <a:rPr lang="en-US" altLang="en-US" sz="1400" b="1" dirty="0" err="1">
                    <a:latin typeface="VNI-Times" pitchFamily="2" charset="0"/>
                  </a:rPr>
                  <a:t>hoïc</a:t>
                </a:r>
                <a:r>
                  <a:rPr lang="en-US" altLang="en-US" sz="1400" b="1" dirty="0">
                    <a:latin typeface="VNI-Times" pitchFamily="2" charset="0"/>
                  </a:rPr>
                  <a:t> PISA</a:t>
                </a:r>
              </a:p>
            </p:txBody>
          </p:sp>
        </p:grpSp>
      </p:grp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17290"/>
              </p:ext>
            </p:extLst>
          </p:nvPr>
        </p:nvGraphicFramePr>
        <p:xfrm>
          <a:off x="1024306" y="3462581"/>
          <a:ext cx="6912215" cy="1210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2443"/>
                <a:gridCol w="1382443"/>
                <a:gridCol w="1382443"/>
                <a:gridCol w="1382443"/>
                <a:gridCol w="1382443"/>
              </a:tblGrid>
              <a:tr h="605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6050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56" name="Rectangle 155"/>
          <p:cNvSpPr/>
          <p:nvPr/>
        </p:nvSpPr>
        <p:spPr>
          <a:xfrm>
            <a:off x="8644559" y="2264106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S(1) </a:t>
            </a:r>
            <a:r>
              <a:rPr lang="en-US" altLang="en-US" b="1" dirty="0"/>
              <a:t>= </a:t>
            </a:r>
            <a:r>
              <a:rPr lang="en-US" altLang="en-US" b="1" dirty="0" smtClean="0"/>
              <a:t>5</a:t>
            </a:r>
            <a:endParaRPr lang="en-US" altLang="en-US" b="1" dirty="0"/>
          </a:p>
        </p:txBody>
      </p:sp>
      <p:sp>
        <p:nvSpPr>
          <p:cNvPr id="157" name="Rectangle 156"/>
          <p:cNvSpPr/>
          <p:nvPr/>
        </p:nvSpPr>
        <p:spPr>
          <a:xfrm>
            <a:off x="8614079" y="343301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S(2) </a:t>
            </a:r>
            <a:r>
              <a:rPr lang="en-US" altLang="en-US" b="1" dirty="0"/>
              <a:t>= </a:t>
            </a:r>
            <a:r>
              <a:rPr lang="en-US" altLang="en-US" b="1" dirty="0" smtClean="0"/>
              <a:t>20</a:t>
            </a:r>
            <a:endParaRPr lang="en-US" altLang="en-US" b="1" dirty="0"/>
          </a:p>
        </p:txBody>
      </p:sp>
      <p:sp>
        <p:nvSpPr>
          <p:cNvPr id="158" name="Rectangle 157"/>
          <p:cNvSpPr/>
          <p:nvPr/>
        </p:nvSpPr>
        <p:spPr>
          <a:xfrm>
            <a:off x="8601887" y="449981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S(3) </a:t>
            </a:r>
            <a:r>
              <a:rPr lang="en-US" altLang="en-US" b="1" dirty="0"/>
              <a:t>= </a:t>
            </a:r>
            <a:r>
              <a:rPr lang="en-US" altLang="en-US" b="1" dirty="0" smtClean="0"/>
              <a:t>45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066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0794 0.72268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/>
      <p:bldP spid="156" grpId="0"/>
      <p:bldP spid="157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61755" y="365125"/>
                <a:ext cx="11353800" cy="13255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</m:t>
                    </m:r>
                    <m:r>
                      <a:rPr lang="en-US" altLang="en-US" sz="3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</m:e>
                      <m:sup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32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32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≠ 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1755" y="365125"/>
                <a:ext cx="11353800" cy="1325563"/>
              </a:xfrm>
              <a:blipFill rotWithShape="0">
                <a:blip r:embed="rId2"/>
                <a:stretch>
                  <a:fillRect l="-1342" t="-3687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5670" y="3259316"/>
                <a:ext cx="10515600" cy="132970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ct val="50000"/>
                  </a:spcBef>
                  <a:buNone/>
                </a:pP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l-GR" altLang="en-US" sz="32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670" y="3259316"/>
                <a:ext cx="10515600" cy="1329707"/>
              </a:xfrm>
              <a:blipFill rotWithShape="0">
                <a:blip r:embed="rId3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0671" y="2154360"/>
                <a:ext cx="7877478" cy="742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 = </a:t>
                </a:r>
                <a:r>
                  <a:rPr lang="el-GR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2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1" y="2154360"/>
                <a:ext cx="7877478" cy="742511"/>
              </a:xfrm>
              <a:prstGeom prst="rect">
                <a:avLst/>
              </a:prstGeom>
              <a:blipFill rotWithShape="0">
                <a:blip r:embed="rId4"/>
                <a:stretch>
                  <a:fillRect l="-1935" b="-2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a ≠ 0)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599040"/>
            <a:ext cx="890016" cy="823595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3424401"/>
                  </p:ext>
                </p:extLst>
              </p:nvPr>
            </p:nvGraphicFramePr>
            <p:xfrm>
              <a:off x="640080" y="1825623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18</a:t>
                          </a:r>
                          <a:endParaRPr lang="en-US" sz="28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8</a:t>
                          </a:r>
                          <a:endParaRPr lang="en-US" sz="28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3424401"/>
                  </p:ext>
                </p:extLst>
              </p:nvPr>
            </p:nvGraphicFramePr>
            <p:xfrm>
              <a:off x="640080" y="1825623"/>
              <a:ext cx="10713720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1096"/>
                    <a:gridCol w="960120"/>
                    <a:gridCol w="1146429"/>
                    <a:gridCol w="1339215"/>
                    <a:gridCol w="1339215"/>
                    <a:gridCol w="1339215"/>
                    <a:gridCol w="1339215"/>
                    <a:gridCol w="1339215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100000" r="-45987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18</a:t>
                          </a:r>
                          <a:endParaRPr lang="en-US" sz="28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8</a:t>
                          </a:r>
                          <a:endParaRPr lang="en-US" sz="2800" b="1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377315" y="583112"/>
            <a:ext cx="10062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337134"/>
                  </p:ext>
                </p:extLst>
              </p:nvPr>
            </p:nvGraphicFramePr>
            <p:xfrm>
              <a:off x="630936" y="4318887"/>
              <a:ext cx="10738104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952"/>
                    <a:gridCol w="996696"/>
                    <a:gridCol w="1128141"/>
                    <a:gridCol w="1342263"/>
                    <a:gridCol w="1342263"/>
                    <a:gridCol w="1342263"/>
                    <a:gridCol w="1342263"/>
                    <a:gridCol w="1342263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337134"/>
                  </p:ext>
                </p:extLst>
              </p:nvPr>
            </p:nvGraphicFramePr>
            <p:xfrm>
              <a:off x="630936" y="4318887"/>
              <a:ext cx="10738104" cy="170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952"/>
                    <a:gridCol w="996696"/>
                    <a:gridCol w="1128141"/>
                    <a:gridCol w="1342263"/>
                    <a:gridCol w="1342263"/>
                    <a:gridCol w="1342263"/>
                    <a:gridCol w="1342263"/>
                    <a:gridCol w="1342263"/>
                  </a:tblGrid>
                  <a:tr h="85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51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3"/>
                          <a:stretch>
                            <a:fillRect l="-321" t="-100000" r="-464423" b="-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" y="605804"/>
            <a:ext cx="890016" cy="823595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7599345"/>
                  </p:ext>
                </p:extLst>
              </p:nvPr>
            </p:nvGraphicFramePr>
            <p:xfrm>
              <a:off x="630937" y="2852927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7599345"/>
                  </p:ext>
                </p:extLst>
              </p:nvPr>
            </p:nvGraphicFramePr>
            <p:xfrm>
              <a:off x="630937" y="2852927"/>
              <a:ext cx="10722863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2727"/>
                    <a:gridCol w="960939"/>
                    <a:gridCol w="1147407"/>
                    <a:gridCol w="1340358"/>
                    <a:gridCol w="1340358"/>
                    <a:gridCol w="1340358"/>
                    <a:gridCol w="1340358"/>
                    <a:gridCol w="1340358"/>
                  </a:tblGrid>
                  <a:tr h="845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  <a:tr h="845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318" t="-100725" r="-46019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8</a:t>
                          </a:r>
                          <a:endParaRPr lang="en-US" sz="28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575054" y="592256"/>
            <a:ext cx="1050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456" y="1795790"/>
                <a:ext cx="9747504" cy="56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Xét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 a &gt; 0 ) </a:t>
                </a:r>
                <a:endParaRPr lang="en-US" sz="3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1795790"/>
                <a:ext cx="9747504" cy="564450"/>
              </a:xfrm>
              <a:prstGeom prst="rect">
                <a:avLst/>
              </a:prstGeom>
              <a:blipFill rotWithShape="1">
                <a:blip r:embed="rId3"/>
                <a:stretch>
                  <a:fillRect l="-1501" t="-11957" b="-3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62100" y="381871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3512" y="2346376"/>
            <a:ext cx="2520696" cy="407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45552" y="2103120"/>
            <a:ext cx="2880360" cy="5775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955280" y="4625362"/>
            <a:ext cx="2700528" cy="577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3512" y="4616218"/>
            <a:ext cx="2520696" cy="5867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3512" y="5513832"/>
            <a:ext cx="252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7368" y="5492496"/>
            <a:ext cx="252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280" y="3822263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6610" y="3837318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8628" y="3839953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7869" y="3848694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3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69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LUẬN 1:</a:t>
            </a:r>
            <a:endParaRPr lang="en-US" sz="3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728" y="3704280"/>
            <a:ext cx="10450105" cy="193899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&gt; 0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&gt; 0 </a:t>
            </a:r>
          </a:p>
          <a:p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 &lt; 0</a:t>
            </a:r>
          </a:p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990600" y="133477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en-US" sz="32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(a ≠ 0)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3477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1460</Words>
  <Application>Microsoft Office PowerPoint</Application>
  <PresentationFormat>Widescreen</PresentationFormat>
  <Paragraphs>308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AvantGarde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§1 – Hàm số y = ax2 (a ≠ 0) </vt:lpstr>
      <vt:lpstr>§1 – Hàm số y = ax2 (a ≠ 0) </vt:lpstr>
      <vt:lpstr>Công thức: s=5t^2 biểu diễn một hàm số có dạng                                                  y=ax^2 (a ≠ 0)</vt:lpstr>
      <vt:lpstr>2. Tính chất của hàm số y=ax^2 (a ≠ 0) </vt:lpstr>
      <vt:lpstr>?1</vt:lpstr>
      <vt:lpstr>?1</vt:lpstr>
      <vt:lpstr>KẾT LUẬN 1:</vt:lpstr>
      <vt:lpstr>?1</vt:lpstr>
      <vt:lpstr>KẾT LUẬN 2:</vt:lpstr>
      <vt:lpstr>  Tổng quát, hàm số y=ax^2 (a ≠ 0) xác định với mọi giá trị của x thuộc R và có tính chất sau: - Nếu a &gt; 0 thì hàm số đồng biến khi x &gt; 0 và nghịch biến khi x &lt; 0 - Nếu a &lt; 0 thì hàm số đồng biến khi x &lt; 0 và nghịch biến khi x &gt; 0  </vt:lpstr>
      <vt:lpstr>?3</vt:lpstr>
      <vt:lpstr>PowerPoint Presentation</vt:lpstr>
      <vt:lpstr>PowerPoint Presentation</vt:lpstr>
      <vt:lpstr>PowerPoint Presentation</vt:lpstr>
      <vt:lpstr>?4</vt:lpstr>
      <vt:lpstr>- Nếu a &gt; 0 thì hàm số đồng biến khi x &gt; 0 và nghịch biến khi x &lt; 0 - Nếu a &lt; 0 thì hàm số đồng biến khi x &lt; 0 và nghịch biến khi x &gt; 0  </vt:lpstr>
      <vt:lpstr>Bài tập 1:  Các khẳng định sau Đúng (Đ) hay Sai (S) ? Vì sao ?</vt:lpstr>
      <vt:lpstr>PowerPoint Presentation</vt:lpstr>
      <vt:lpstr>PowerPoint Presentation</vt:lpstr>
      <vt:lpstr>Bài tập 3:  Cho hàm số y=(m^2+1) x^2 (m là tham số).  Hỏi khi x &lt; 0 thì hàm số trên đồng biến hay nghịch biến ?</vt:lpstr>
      <vt:lpstr>HƯỚNG DẪN VỀ NHÀ: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HONG VAN</dc:creator>
  <cp:lastModifiedBy>admin</cp:lastModifiedBy>
  <cp:revision>215</cp:revision>
  <dcterms:created xsi:type="dcterms:W3CDTF">2020-03-05T23:56:23Z</dcterms:created>
  <dcterms:modified xsi:type="dcterms:W3CDTF">2020-03-16T04:27:27Z</dcterms:modified>
</cp:coreProperties>
</file>